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oppins"/>
      <p:regular r:id="rId16"/>
      <p:bold r:id="rId17"/>
      <p:italic r:id="rId18"/>
      <p:boldItalic r:id="rId19"/>
    </p:embeddedFont>
    <p:embeddedFont>
      <p:font typeface="Poppins Light"/>
      <p:regular r:id="rId20"/>
      <p:bold r:id="rId21"/>
      <p:italic r:id="rId22"/>
      <p:boldItalic r:id="rId23"/>
    </p:embeddedFont>
    <p:embeddedFont>
      <p:font typeface="Poppins Medium"/>
      <p:regular r:id="rId24"/>
      <p:bold r:id="rId25"/>
      <p:italic r:id="rId26"/>
      <p:boldItalic r:id="rId27"/>
    </p:embeddedFont>
    <p:embeddedFont>
      <p:font typeface="Poppins Extra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34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4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Light-regular.fntdata"/><Relationship Id="rId22" Type="http://schemas.openxmlformats.org/officeDocument/2006/relationships/font" Target="fonts/PoppinsLight-italic.fntdata"/><Relationship Id="rId21" Type="http://schemas.openxmlformats.org/officeDocument/2006/relationships/font" Target="fonts/PoppinsLight-bold.fntdata"/><Relationship Id="rId24" Type="http://schemas.openxmlformats.org/officeDocument/2006/relationships/font" Target="fonts/PoppinsMedium-regular.fntdata"/><Relationship Id="rId23" Type="http://schemas.openxmlformats.org/officeDocument/2006/relationships/font" Target="fonts/Poppins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Medium-italic.fntdata"/><Relationship Id="rId25" Type="http://schemas.openxmlformats.org/officeDocument/2006/relationships/font" Target="fonts/PoppinsMedium-bold.fntdata"/><Relationship Id="rId28" Type="http://schemas.openxmlformats.org/officeDocument/2006/relationships/font" Target="fonts/PoppinsExtraLight-regular.fntdata"/><Relationship Id="rId27" Type="http://schemas.openxmlformats.org/officeDocument/2006/relationships/font" Target="fonts/PoppinsMedium-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Extra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ExtraLight-boldItalic.fntdata"/><Relationship Id="rId30" Type="http://schemas.openxmlformats.org/officeDocument/2006/relationships/font" Target="fonts/PoppinsExtra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a2fccbd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ea2fccbd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80c6deb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e80c6deb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80c6deb7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80c6deb7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80c6deb74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80c6deb7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80c6deb7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e80c6deb7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80c6deb74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e80c6deb7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80c6deb7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e80c6deb7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e80c6deb74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e80c6deb74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80c6deb7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80c6deb7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Light">
    <p:bg>
      <p:bgPr>
        <a:solidFill>
          <a:schemeClr val="lt1"/>
        </a:solidFill>
      </p:bgPr>
    </p:bg>
    <p:spTree>
      <p:nvGrpSpPr>
        <p:cNvPr id="57" name="Shape 57"/>
        <p:cNvGrpSpPr/>
        <p:nvPr/>
      </p:nvGrpSpPr>
      <p:grpSpPr>
        <a:xfrm>
          <a:off x="0" y="0"/>
          <a:ext cx="0" cy="0"/>
          <a:chOff x="0" y="0"/>
          <a:chExt cx="0" cy="0"/>
        </a:xfrm>
      </p:grpSpPr>
      <p:sp>
        <p:nvSpPr>
          <p:cNvPr id="58" name="Google Shape;58;p14"/>
          <p:cNvSpPr/>
          <p:nvPr>
            <p:ph idx="2" type="pic"/>
          </p:nvPr>
        </p:nvSpPr>
        <p:spPr>
          <a:xfrm>
            <a:off x="1" y="1"/>
            <a:ext cx="9144000" cy="5143500"/>
          </a:xfrm>
          <a:prstGeom prst="rect">
            <a:avLst/>
          </a:prstGeom>
          <a:noFill/>
          <a:ln>
            <a:noFill/>
          </a:ln>
        </p:spPr>
      </p:sp>
      <p:sp>
        <p:nvSpPr>
          <p:cNvPr id="59" name="Google Shape;59;p14"/>
          <p:cNvSpPr txBox="1"/>
          <p:nvPr>
            <p:ph type="ctrTitle"/>
          </p:nvPr>
        </p:nvSpPr>
        <p:spPr>
          <a:xfrm>
            <a:off x="467916" y="411957"/>
            <a:ext cx="6585000" cy="21597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4800"/>
              <a:buFont typeface="Poppins Light"/>
              <a:buNone/>
              <a:defRPr sz="4800">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p:txBody>
      </p:sp>
      <p:sp>
        <p:nvSpPr>
          <p:cNvPr id="60" name="Google Shape;60;p14"/>
          <p:cNvSpPr txBox="1"/>
          <p:nvPr>
            <p:ph idx="1" type="subTitle"/>
          </p:nvPr>
        </p:nvSpPr>
        <p:spPr>
          <a:xfrm>
            <a:off x="467915" y="3699456"/>
            <a:ext cx="4104000" cy="1140900"/>
          </a:xfrm>
          <a:prstGeom prst="rect">
            <a:avLst/>
          </a:prstGeom>
          <a:noFill/>
          <a:ln>
            <a:noFill/>
          </a:ln>
        </p:spPr>
        <p:txBody>
          <a:bodyPr anchorCtr="0" anchor="b" bIns="0" lIns="0" spcFirstLastPara="1" rIns="0" wrap="square" tIns="0">
            <a:noAutofit/>
          </a:bodyPr>
          <a:lstStyle>
            <a:lvl1pPr lvl="0" rtl="0" algn="l">
              <a:lnSpc>
                <a:spcPct val="114000"/>
              </a:lnSpc>
              <a:spcBef>
                <a:spcPts val="500"/>
              </a:spcBef>
              <a:spcAft>
                <a:spcPts val="0"/>
              </a:spcAft>
              <a:buClr>
                <a:schemeClr val="lt1"/>
              </a:buClr>
              <a:buSzPts val="1400"/>
              <a:buNone/>
              <a:defRPr sz="1400">
                <a:solidFill>
                  <a:schemeClr val="lt1"/>
                </a:solidFill>
              </a:defRPr>
            </a:lvl1pPr>
            <a:lvl2pPr lvl="1" rtl="0" algn="ctr">
              <a:lnSpc>
                <a:spcPct val="114000"/>
              </a:lnSpc>
              <a:spcBef>
                <a:spcPts val="500"/>
              </a:spcBef>
              <a:spcAft>
                <a:spcPts val="0"/>
              </a:spcAft>
              <a:buClr>
                <a:schemeClr val="lt1"/>
              </a:buClr>
              <a:buSzPts val="1500"/>
              <a:buNone/>
              <a:defRPr sz="1500">
                <a:solidFill>
                  <a:schemeClr val="lt1"/>
                </a:solidFill>
              </a:defRPr>
            </a:lvl2pPr>
            <a:lvl3pPr lvl="2" rtl="0" algn="ctr">
              <a:lnSpc>
                <a:spcPct val="114000"/>
              </a:lnSpc>
              <a:spcBef>
                <a:spcPts val="500"/>
              </a:spcBef>
              <a:spcAft>
                <a:spcPts val="0"/>
              </a:spcAft>
              <a:buClr>
                <a:schemeClr val="lt1"/>
              </a:buClr>
              <a:buSzPts val="1400"/>
              <a:buNone/>
              <a:defRPr sz="1400">
                <a:solidFill>
                  <a:schemeClr val="lt1"/>
                </a:solidFill>
              </a:defRPr>
            </a:lvl3pPr>
            <a:lvl4pPr lvl="3" rtl="0" algn="ctr">
              <a:lnSpc>
                <a:spcPct val="114000"/>
              </a:lnSpc>
              <a:spcBef>
                <a:spcPts val="500"/>
              </a:spcBef>
              <a:spcAft>
                <a:spcPts val="0"/>
              </a:spcAft>
              <a:buClr>
                <a:schemeClr val="lt1"/>
              </a:buClr>
              <a:buSzPts val="1200"/>
              <a:buNone/>
              <a:defRPr sz="1200">
                <a:solidFill>
                  <a:schemeClr val="lt1"/>
                </a:solidFill>
              </a:defRPr>
            </a:lvl4pPr>
            <a:lvl5pPr lvl="4" rtl="0" algn="ctr">
              <a:lnSpc>
                <a:spcPct val="114000"/>
              </a:lnSpc>
              <a:spcBef>
                <a:spcPts val="500"/>
              </a:spcBef>
              <a:spcAft>
                <a:spcPts val="0"/>
              </a:spcAft>
              <a:buClr>
                <a:schemeClr val="lt1"/>
              </a:buClr>
              <a:buSzPts val="1200"/>
              <a:buNone/>
              <a:defRPr sz="1200">
                <a:solidFill>
                  <a:schemeClr val="lt1"/>
                </a:solidFill>
              </a:defRPr>
            </a:lvl5pPr>
            <a:lvl6pPr lvl="5" rtl="0" algn="ctr">
              <a:lnSpc>
                <a:spcPct val="90000"/>
              </a:lnSpc>
              <a:spcBef>
                <a:spcPts val="400"/>
              </a:spcBef>
              <a:spcAft>
                <a:spcPts val="0"/>
              </a:spcAft>
              <a:buClr>
                <a:schemeClr val="lt1"/>
              </a:buClr>
              <a:buSzPts val="1200"/>
              <a:buNone/>
              <a:defRPr sz="1200">
                <a:solidFill>
                  <a:schemeClr val="lt1"/>
                </a:solidFill>
              </a:defRPr>
            </a:lvl6pPr>
            <a:lvl7pPr lvl="6" rtl="0" algn="ctr">
              <a:lnSpc>
                <a:spcPct val="90000"/>
              </a:lnSpc>
              <a:spcBef>
                <a:spcPts val="400"/>
              </a:spcBef>
              <a:spcAft>
                <a:spcPts val="0"/>
              </a:spcAft>
              <a:buClr>
                <a:schemeClr val="lt1"/>
              </a:buClr>
              <a:buSzPts val="1200"/>
              <a:buNone/>
              <a:defRPr sz="1200">
                <a:solidFill>
                  <a:schemeClr val="lt1"/>
                </a:solidFill>
              </a:defRPr>
            </a:lvl7pPr>
            <a:lvl8pPr lvl="7" rtl="0" algn="ctr">
              <a:lnSpc>
                <a:spcPct val="90000"/>
              </a:lnSpc>
              <a:spcBef>
                <a:spcPts val="400"/>
              </a:spcBef>
              <a:spcAft>
                <a:spcPts val="0"/>
              </a:spcAft>
              <a:buClr>
                <a:schemeClr val="lt1"/>
              </a:buClr>
              <a:buSzPts val="1200"/>
              <a:buNone/>
              <a:defRPr sz="1200">
                <a:solidFill>
                  <a:schemeClr val="lt1"/>
                </a:solidFill>
              </a:defRPr>
            </a:lvl8pPr>
            <a:lvl9pPr lvl="8" rtl="0" algn="ctr">
              <a:lnSpc>
                <a:spcPct val="90000"/>
              </a:lnSpc>
              <a:spcBef>
                <a:spcPts val="400"/>
              </a:spcBef>
              <a:spcAft>
                <a:spcPts val="0"/>
              </a:spcAft>
              <a:buClr>
                <a:schemeClr val="lt1"/>
              </a:buClr>
              <a:buSzPts val="1200"/>
              <a:buNone/>
              <a:defRPr sz="1200">
                <a:solidFill>
                  <a:schemeClr val="lt1"/>
                </a:solidFill>
              </a:defRPr>
            </a:lvl9pPr>
          </a:lstStyle>
          <a:p/>
        </p:txBody>
      </p:sp>
      <p:pic>
        <p:nvPicPr>
          <p:cNvPr id="61" name="Google Shape;61;p14"/>
          <p:cNvPicPr preferRelativeResize="0"/>
          <p:nvPr/>
        </p:nvPicPr>
        <p:blipFill rotWithShape="1">
          <a:blip r:embed="rId2">
            <a:alphaModFix/>
          </a:blip>
          <a:srcRect b="0" l="0" r="0" t="0"/>
          <a:stretch/>
        </p:blipFill>
        <p:spPr>
          <a:xfrm>
            <a:off x="7476392" y="4507641"/>
            <a:ext cx="1352089" cy="447805"/>
          </a:xfrm>
          <a:prstGeom prst="rect">
            <a:avLst/>
          </a:prstGeom>
          <a:noFill/>
          <a:ln>
            <a:noFill/>
          </a:ln>
        </p:spPr>
      </p:pic>
      <p:sp>
        <p:nvSpPr>
          <p:cNvPr id="62" name="Google Shape;62;p14"/>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Images need to be sent to back manually. Logos need to be placed on top of the images.</a:t>
            </a:r>
            <a:endParaRPr>
              <a:latin typeface="Poppins Light"/>
              <a:ea typeface="Poppins Light"/>
              <a:cs typeface="Poppins Light"/>
              <a:sym typeface="Poppins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emplate" showMasterSp="0">
  <p:cSld name="Title Slide">
    <p:bg>
      <p:bgPr>
        <a:solidFill>
          <a:schemeClr val="accent1"/>
        </a:solidFill>
      </p:bgPr>
    </p:bg>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1" y="1"/>
            <a:ext cx="9144000" cy="5143500"/>
          </a:xfrm>
          <a:prstGeom prst="rect">
            <a:avLst/>
          </a:prstGeom>
          <a:noFill/>
          <a:ln>
            <a:noFill/>
          </a:ln>
        </p:spPr>
      </p:pic>
      <p:sp>
        <p:nvSpPr>
          <p:cNvPr id="65" name="Google Shape;65;p15"/>
          <p:cNvSpPr txBox="1"/>
          <p:nvPr>
            <p:ph type="ctrTitle"/>
          </p:nvPr>
        </p:nvSpPr>
        <p:spPr>
          <a:xfrm>
            <a:off x="467925" y="2451675"/>
            <a:ext cx="3712200" cy="1615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9pPr>
          </a:lstStyle>
          <a:p/>
        </p:txBody>
      </p:sp>
      <p:sp>
        <p:nvSpPr>
          <p:cNvPr id="66" name="Google Shape;66;p15"/>
          <p:cNvSpPr txBox="1"/>
          <p:nvPr>
            <p:ph idx="1" type="subTitle"/>
          </p:nvPr>
        </p:nvSpPr>
        <p:spPr>
          <a:xfrm>
            <a:off x="467925" y="4067175"/>
            <a:ext cx="3371100" cy="354000"/>
          </a:xfrm>
          <a:prstGeom prst="rect">
            <a:avLst/>
          </a:prstGeom>
          <a:noFill/>
          <a:ln>
            <a:noFill/>
          </a:ln>
        </p:spPr>
        <p:txBody>
          <a:bodyPr anchorCtr="0" anchor="b" bIns="0" lIns="0" spcFirstLastPara="1" rIns="0" wrap="square" tIns="0">
            <a:noAutofit/>
          </a:bodyPr>
          <a:lstStyle>
            <a:lvl1pPr lvl="0" rtl="0" algn="l">
              <a:lnSpc>
                <a:spcPct val="114000"/>
              </a:lnSpc>
              <a:spcBef>
                <a:spcPts val="5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1pPr>
            <a:lvl2pPr lvl="1" rtl="0" algn="ctr">
              <a:lnSpc>
                <a:spcPct val="114000"/>
              </a:lnSpc>
              <a:spcBef>
                <a:spcPts val="5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2pPr>
            <a:lvl3pPr lvl="2" rtl="0" algn="ctr">
              <a:lnSpc>
                <a:spcPct val="114000"/>
              </a:lnSpc>
              <a:spcBef>
                <a:spcPts val="5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3pPr>
            <a:lvl4pPr lvl="3" rtl="0" algn="ctr">
              <a:lnSpc>
                <a:spcPct val="114000"/>
              </a:lnSpc>
              <a:spcBef>
                <a:spcPts val="5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4pPr>
            <a:lvl5pPr lvl="4" rtl="0" algn="ctr">
              <a:lnSpc>
                <a:spcPct val="114000"/>
              </a:lnSpc>
              <a:spcBef>
                <a:spcPts val="5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5pPr>
            <a:lvl6pPr lvl="5" rtl="0" algn="ctr">
              <a:lnSpc>
                <a:spcPct val="90000"/>
              </a:lnSpc>
              <a:spcBef>
                <a:spcPts val="4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6pPr>
            <a:lvl7pPr lvl="6" rtl="0" algn="ctr">
              <a:lnSpc>
                <a:spcPct val="90000"/>
              </a:lnSpc>
              <a:spcBef>
                <a:spcPts val="4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7pPr>
            <a:lvl8pPr lvl="7" rtl="0" algn="ctr">
              <a:lnSpc>
                <a:spcPct val="90000"/>
              </a:lnSpc>
              <a:spcBef>
                <a:spcPts val="4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8pPr>
            <a:lvl9pPr lvl="8" rtl="0" algn="ctr">
              <a:lnSpc>
                <a:spcPct val="90000"/>
              </a:lnSpc>
              <a:spcBef>
                <a:spcPts val="400"/>
              </a:spcBef>
              <a:spcAft>
                <a:spcPts val="0"/>
              </a:spcAft>
              <a:buClr>
                <a:schemeClr val="lt1"/>
              </a:buClr>
              <a:buSzPts val="1400"/>
              <a:buFont typeface="Poppins ExtraLight"/>
              <a:buNone/>
              <a:defRPr sz="1400">
                <a:solidFill>
                  <a:schemeClr val="lt1"/>
                </a:solidFill>
                <a:latin typeface="Poppins ExtraLight"/>
                <a:ea typeface="Poppins ExtraLight"/>
                <a:cs typeface="Poppins ExtraLight"/>
                <a:sym typeface="Poppins ExtraLight"/>
              </a:defRPr>
            </a:lvl9pPr>
          </a:lstStyle>
          <a:p/>
        </p:txBody>
      </p:sp>
      <p:sp>
        <p:nvSpPr>
          <p:cNvPr id="67" name="Google Shape;67;p15"/>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Images need to be sent to back manually. Logos need to be placed on top of the images.</a:t>
            </a:r>
            <a:endParaRPr>
              <a:latin typeface="Poppins Light"/>
              <a:ea typeface="Poppins Light"/>
              <a:cs typeface="Poppins Light"/>
              <a:sym typeface="Poppins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dk2"/>
        </a:solidFill>
      </p:bgPr>
    </p:bg>
    <p:spTree>
      <p:nvGrpSpPr>
        <p:cNvPr id="68" name="Shape 68"/>
        <p:cNvGrpSpPr/>
        <p:nvPr/>
      </p:nvGrpSpPr>
      <p:grpSpPr>
        <a:xfrm>
          <a:off x="0" y="0"/>
          <a:ext cx="0" cy="0"/>
          <a:chOff x="0" y="0"/>
          <a:chExt cx="0" cy="0"/>
        </a:xfrm>
      </p:grpSpPr>
      <p:sp>
        <p:nvSpPr>
          <p:cNvPr id="69" name="Google Shape;69;p16"/>
          <p:cNvSpPr txBox="1"/>
          <p:nvPr>
            <p:ph type="ctrTitle"/>
          </p:nvPr>
        </p:nvSpPr>
        <p:spPr>
          <a:xfrm>
            <a:off x="467916" y="411957"/>
            <a:ext cx="6585000" cy="21597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4800"/>
              <a:buFont typeface="Poppins Light"/>
              <a:buNone/>
              <a:defRPr sz="4800">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p:txBody>
      </p:sp>
      <p:sp>
        <p:nvSpPr>
          <p:cNvPr id="70" name="Google Shape;70;p16"/>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sz="7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b="0" i="0" sz="700" u="none" cap="none" strike="noStrike">
                <a:solidFill>
                  <a:schemeClr val="lt1"/>
                </a:solidFill>
                <a:latin typeface="Poppins Light"/>
                <a:ea typeface="Poppins Light"/>
                <a:cs typeface="Poppins Light"/>
                <a:sym typeface="Poppins Light"/>
              </a:defRPr>
            </a:lvl1pPr>
            <a:lvl2pPr indent="0" lvl="1" marL="0" rtl="0" algn="l">
              <a:spcBef>
                <a:spcPts val="0"/>
              </a:spcBef>
              <a:buNone/>
              <a:defRPr b="0" i="0" sz="700" u="none" cap="none" strike="noStrike">
                <a:solidFill>
                  <a:schemeClr val="lt1"/>
                </a:solidFill>
                <a:latin typeface="Poppins Light"/>
                <a:ea typeface="Poppins Light"/>
                <a:cs typeface="Poppins Light"/>
                <a:sym typeface="Poppins Light"/>
              </a:defRPr>
            </a:lvl2pPr>
            <a:lvl3pPr indent="0" lvl="2" marL="0" rtl="0" algn="l">
              <a:spcBef>
                <a:spcPts val="0"/>
              </a:spcBef>
              <a:buNone/>
              <a:defRPr b="0" i="0" sz="700" u="none" cap="none" strike="noStrike">
                <a:solidFill>
                  <a:schemeClr val="lt1"/>
                </a:solidFill>
                <a:latin typeface="Poppins Light"/>
                <a:ea typeface="Poppins Light"/>
                <a:cs typeface="Poppins Light"/>
                <a:sym typeface="Poppins Light"/>
              </a:defRPr>
            </a:lvl3pPr>
            <a:lvl4pPr indent="0" lvl="3" marL="0" rtl="0" algn="l">
              <a:spcBef>
                <a:spcPts val="0"/>
              </a:spcBef>
              <a:buNone/>
              <a:defRPr b="0" i="0" sz="700" u="none" cap="none" strike="noStrike">
                <a:solidFill>
                  <a:schemeClr val="lt1"/>
                </a:solidFill>
                <a:latin typeface="Poppins Light"/>
                <a:ea typeface="Poppins Light"/>
                <a:cs typeface="Poppins Light"/>
                <a:sym typeface="Poppins Light"/>
              </a:defRPr>
            </a:lvl4pPr>
            <a:lvl5pPr indent="0" lvl="4" marL="0" rtl="0" algn="l">
              <a:spcBef>
                <a:spcPts val="0"/>
              </a:spcBef>
              <a:buNone/>
              <a:defRPr b="0" i="0" sz="700" u="none" cap="none" strike="noStrike">
                <a:solidFill>
                  <a:schemeClr val="lt1"/>
                </a:solidFill>
                <a:latin typeface="Poppins Light"/>
                <a:ea typeface="Poppins Light"/>
                <a:cs typeface="Poppins Light"/>
                <a:sym typeface="Poppins Light"/>
              </a:defRPr>
            </a:lvl5pPr>
            <a:lvl6pPr indent="0" lvl="5" marL="0" rtl="0" algn="l">
              <a:spcBef>
                <a:spcPts val="0"/>
              </a:spcBef>
              <a:buNone/>
              <a:defRPr b="0" i="0" sz="700" u="none" cap="none" strike="noStrike">
                <a:solidFill>
                  <a:schemeClr val="lt1"/>
                </a:solidFill>
                <a:latin typeface="Poppins Light"/>
                <a:ea typeface="Poppins Light"/>
                <a:cs typeface="Poppins Light"/>
                <a:sym typeface="Poppins Light"/>
              </a:defRPr>
            </a:lvl6pPr>
            <a:lvl7pPr indent="0" lvl="6" marL="0" rtl="0" algn="l">
              <a:spcBef>
                <a:spcPts val="0"/>
              </a:spcBef>
              <a:buNone/>
              <a:defRPr b="0" i="0" sz="700" u="none" cap="none" strike="noStrike">
                <a:solidFill>
                  <a:schemeClr val="lt1"/>
                </a:solidFill>
                <a:latin typeface="Poppins Light"/>
                <a:ea typeface="Poppins Light"/>
                <a:cs typeface="Poppins Light"/>
                <a:sym typeface="Poppins Light"/>
              </a:defRPr>
            </a:lvl7pPr>
            <a:lvl8pPr indent="0" lvl="7" marL="0" rtl="0" algn="l">
              <a:spcBef>
                <a:spcPts val="0"/>
              </a:spcBef>
              <a:buNone/>
              <a:defRPr b="0" i="0" sz="700" u="none" cap="none" strike="noStrike">
                <a:solidFill>
                  <a:schemeClr val="lt1"/>
                </a:solidFill>
                <a:latin typeface="Poppins Light"/>
                <a:ea typeface="Poppins Light"/>
                <a:cs typeface="Poppins Light"/>
                <a:sym typeface="Poppins Light"/>
              </a:defRPr>
            </a:lvl8pPr>
            <a:lvl9pPr indent="0" lvl="8" marL="0" rtl="0" algn="l">
              <a:spcBef>
                <a:spcPts val="0"/>
              </a:spcBef>
              <a:buNone/>
              <a:defRPr b="0" i="0" sz="700" u="none" cap="none" strike="noStrike">
                <a:solidFill>
                  <a:schemeClr val="lt1"/>
                </a:solidFill>
                <a:latin typeface="Poppins Light"/>
                <a:ea typeface="Poppins Light"/>
                <a:cs typeface="Poppins Light"/>
                <a:sym typeface="Poppins Light"/>
              </a:defRPr>
            </a:lvl9pPr>
          </a:lstStyle>
          <a:p>
            <a:pPr indent="0" lvl="0" marL="0" rtl="0" algn="l">
              <a:spcBef>
                <a:spcPts val="0"/>
              </a:spcBef>
              <a:spcAft>
                <a:spcPts val="0"/>
              </a:spcAft>
              <a:buNone/>
            </a:pPr>
            <a:fld id="{00000000-1234-1234-1234-123412341234}" type="slidenum">
              <a:rPr lang="en-GB"/>
              <a:t>‹#›</a:t>
            </a:fld>
            <a:endParaRPr/>
          </a:p>
        </p:txBody>
      </p:sp>
      <p:pic>
        <p:nvPicPr>
          <p:cNvPr id="73" name="Google Shape;73;p16"/>
          <p:cNvPicPr preferRelativeResize="0"/>
          <p:nvPr/>
        </p:nvPicPr>
        <p:blipFill rotWithShape="1">
          <a:blip r:embed="rId2">
            <a:alphaModFix/>
          </a:blip>
          <a:srcRect b="11866" l="0" r="0" t="11873"/>
          <a:stretch/>
        </p:blipFill>
        <p:spPr>
          <a:xfrm>
            <a:off x="7338413" y="4461950"/>
            <a:ext cx="1628052" cy="539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74" name="Shape 74"/>
        <p:cNvGrpSpPr/>
        <p:nvPr/>
      </p:nvGrpSpPr>
      <p:grpSpPr>
        <a:xfrm>
          <a:off x="0" y="0"/>
          <a:ext cx="0" cy="0"/>
          <a:chOff x="0" y="0"/>
          <a:chExt cx="0" cy="0"/>
        </a:xfrm>
      </p:grpSpPr>
      <p:sp>
        <p:nvSpPr>
          <p:cNvPr id="75" name="Google Shape;75;p17"/>
          <p:cNvSpPr txBox="1"/>
          <p:nvPr>
            <p:ph idx="1" type="body"/>
          </p:nvPr>
        </p:nvSpPr>
        <p:spPr>
          <a:xfrm>
            <a:off x="1220075" y="2172478"/>
            <a:ext cx="1323900" cy="10440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76" name="Google Shape;76;p17"/>
          <p:cNvSpPr txBox="1"/>
          <p:nvPr>
            <p:ph idx="2" type="subTitle"/>
          </p:nvPr>
        </p:nvSpPr>
        <p:spPr>
          <a:xfrm>
            <a:off x="1219200" y="1733925"/>
            <a:ext cx="1324800" cy="9363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77" name="Google Shape;77;p17"/>
          <p:cNvSpPr txBox="1"/>
          <p:nvPr>
            <p:ph idx="3" type="subTitle"/>
          </p:nvPr>
        </p:nvSpPr>
        <p:spPr>
          <a:xfrm>
            <a:off x="1219200" y="3565000"/>
            <a:ext cx="1324800" cy="4116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78" name="Google Shape;78;p17"/>
          <p:cNvSpPr txBox="1"/>
          <p:nvPr>
            <p:ph idx="4" type="body"/>
          </p:nvPr>
        </p:nvSpPr>
        <p:spPr>
          <a:xfrm>
            <a:off x="3910123" y="2172469"/>
            <a:ext cx="1323900" cy="7224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79" name="Google Shape;79;p17"/>
          <p:cNvSpPr txBox="1"/>
          <p:nvPr>
            <p:ph idx="5" type="body"/>
          </p:nvPr>
        </p:nvSpPr>
        <p:spPr>
          <a:xfrm>
            <a:off x="3910123" y="4003601"/>
            <a:ext cx="1323900" cy="7224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80" name="Google Shape;80;p17"/>
          <p:cNvSpPr txBox="1"/>
          <p:nvPr>
            <p:ph idx="6" type="subTitle"/>
          </p:nvPr>
        </p:nvSpPr>
        <p:spPr>
          <a:xfrm>
            <a:off x="3909675" y="1733925"/>
            <a:ext cx="1324800" cy="4116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81" name="Google Shape;81;p17"/>
          <p:cNvSpPr txBox="1"/>
          <p:nvPr>
            <p:ph idx="7" type="subTitle"/>
          </p:nvPr>
        </p:nvSpPr>
        <p:spPr>
          <a:xfrm>
            <a:off x="3909675" y="3565000"/>
            <a:ext cx="1324800" cy="4116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82" name="Google Shape;82;p17"/>
          <p:cNvSpPr txBox="1"/>
          <p:nvPr>
            <p:ph type="title"/>
          </p:nvPr>
        </p:nvSpPr>
        <p:spPr>
          <a:xfrm>
            <a:off x="305991" y="428425"/>
            <a:ext cx="85320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1"/>
              </a:buClr>
              <a:buSzPts val="3800"/>
              <a:buFont typeface="Poppins Light"/>
              <a:buNone/>
              <a:defRPr sz="38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7"/>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7"/>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7"/>
          <p:cNvSpPr txBox="1"/>
          <p:nvPr>
            <p:ph idx="8" type="body"/>
          </p:nvPr>
        </p:nvSpPr>
        <p:spPr>
          <a:xfrm>
            <a:off x="6600161" y="2172469"/>
            <a:ext cx="1323900" cy="7224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86" name="Google Shape;86;p17"/>
          <p:cNvSpPr txBox="1"/>
          <p:nvPr>
            <p:ph idx="9" type="body"/>
          </p:nvPr>
        </p:nvSpPr>
        <p:spPr>
          <a:xfrm>
            <a:off x="1220086" y="4003601"/>
            <a:ext cx="1323900" cy="7224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87" name="Google Shape;87;p17"/>
          <p:cNvSpPr txBox="1"/>
          <p:nvPr>
            <p:ph idx="13" type="body"/>
          </p:nvPr>
        </p:nvSpPr>
        <p:spPr>
          <a:xfrm>
            <a:off x="6600161" y="4003601"/>
            <a:ext cx="1323900" cy="722400"/>
          </a:xfrm>
          <a:prstGeom prst="rect">
            <a:avLst/>
          </a:prstGeom>
          <a:noFill/>
          <a:ln>
            <a:noFill/>
          </a:ln>
        </p:spPr>
        <p:txBody>
          <a:bodyPr anchorCtr="0" anchor="t" bIns="0" lIns="0" spcFirstLastPara="1" rIns="0" wrap="square" tIns="0">
            <a:noAutofit/>
          </a:bodyPr>
          <a:lstStyle>
            <a:lvl1pPr indent="-279400" lvl="0" marL="457200" rtl="0" algn="l">
              <a:lnSpc>
                <a:spcPct val="114000"/>
              </a:lnSpc>
              <a:spcBef>
                <a:spcPts val="200"/>
              </a:spcBef>
              <a:spcAft>
                <a:spcPts val="0"/>
              </a:spcAft>
              <a:buClr>
                <a:schemeClr val="dk1"/>
              </a:buClr>
              <a:buSzPts val="800"/>
              <a:buFont typeface="Arial"/>
              <a:buChar char="•"/>
              <a:defRPr sz="800"/>
            </a:lvl1pPr>
            <a:lvl2pPr indent="-279400" lvl="1" marL="914400" rtl="0" algn="l">
              <a:lnSpc>
                <a:spcPct val="114000"/>
              </a:lnSpc>
              <a:spcBef>
                <a:spcPts val="200"/>
              </a:spcBef>
              <a:spcAft>
                <a:spcPts val="0"/>
              </a:spcAft>
              <a:buClr>
                <a:schemeClr val="dk1"/>
              </a:buClr>
              <a:buSzPts val="800"/>
              <a:buChar char="•"/>
              <a:defRPr sz="800"/>
            </a:lvl2pPr>
            <a:lvl3pPr indent="-279400" lvl="2" marL="1371600" rtl="0" algn="l">
              <a:lnSpc>
                <a:spcPct val="114000"/>
              </a:lnSpc>
              <a:spcBef>
                <a:spcPts val="200"/>
              </a:spcBef>
              <a:spcAft>
                <a:spcPts val="0"/>
              </a:spcAft>
              <a:buClr>
                <a:schemeClr val="dk1"/>
              </a:buClr>
              <a:buSzPts val="800"/>
              <a:buChar char="•"/>
              <a:defRPr sz="800"/>
            </a:lvl3pPr>
            <a:lvl4pPr indent="-279400" lvl="3" marL="1828800" rtl="0" algn="l">
              <a:lnSpc>
                <a:spcPct val="114000"/>
              </a:lnSpc>
              <a:spcBef>
                <a:spcPts val="200"/>
              </a:spcBef>
              <a:spcAft>
                <a:spcPts val="0"/>
              </a:spcAft>
              <a:buClr>
                <a:schemeClr val="dk1"/>
              </a:buClr>
              <a:buSzPts val="800"/>
              <a:buChar char="•"/>
              <a:defRPr sz="800"/>
            </a:lvl4pPr>
            <a:lvl5pPr indent="-279400" lvl="4" marL="2286000" rtl="0" algn="l">
              <a:lnSpc>
                <a:spcPct val="114000"/>
              </a:lnSpc>
              <a:spcBef>
                <a:spcPts val="200"/>
              </a:spcBef>
              <a:spcAft>
                <a:spcPts val="0"/>
              </a:spcAft>
              <a:buClr>
                <a:schemeClr val="dk1"/>
              </a:buClr>
              <a:buSzPts val="800"/>
              <a:buChar char="•"/>
              <a:defRPr sz="800"/>
            </a:lvl5pPr>
            <a:lvl6pPr indent="-279400" lvl="5" marL="2743200" rtl="0" algn="l">
              <a:lnSpc>
                <a:spcPct val="90000"/>
              </a:lnSpc>
              <a:spcBef>
                <a:spcPts val="400"/>
              </a:spcBef>
              <a:spcAft>
                <a:spcPts val="0"/>
              </a:spcAft>
              <a:buClr>
                <a:schemeClr val="dk1"/>
              </a:buClr>
              <a:buSzPts val="800"/>
              <a:buChar char="•"/>
              <a:defRPr sz="800"/>
            </a:lvl6pPr>
            <a:lvl7pPr indent="-279400" lvl="6" marL="3200400" rtl="0" algn="l">
              <a:lnSpc>
                <a:spcPct val="90000"/>
              </a:lnSpc>
              <a:spcBef>
                <a:spcPts val="400"/>
              </a:spcBef>
              <a:spcAft>
                <a:spcPts val="0"/>
              </a:spcAft>
              <a:buClr>
                <a:schemeClr val="dk1"/>
              </a:buClr>
              <a:buSzPts val="800"/>
              <a:buChar char="•"/>
              <a:defRPr sz="800"/>
            </a:lvl7pPr>
            <a:lvl8pPr indent="-279400" lvl="7" marL="3657600" rtl="0" algn="l">
              <a:lnSpc>
                <a:spcPct val="90000"/>
              </a:lnSpc>
              <a:spcBef>
                <a:spcPts val="400"/>
              </a:spcBef>
              <a:spcAft>
                <a:spcPts val="0"/>
              </a:spcAft>
              <a:buClr>
                <a:schemeClr val="dk1"/>
              </a:buClr>
              <a:buSzPts val="800"/>
              <a:buChar char="•"/>
              <a:defRPr sz="800"/>
            </a:lvl8pPr>
            <a:lvl9pPr indent="-279400" lvl="8" marL="4114800" rtl="0" algn="l">
              <a:lnSpc>
                <a:spcPct val="90000"/>
              </a:lnSpc>
              <a:spcBef>
                <a:spcPts val="400"/>
              </a:spcBef>
              <a:spcAft>
                <a:spcPts val="0"/>
              </a:spcAft>
              <a:buClr>
                <a:schemeClr val="dk1"/>
              </a:buClr>
              <a:buSzPts val="800"/>
              <a:buChar char="•"/>
              <a:defRPr sz="800"/>
            </a:lvl9pPr>
          </a:lstStyle>
          <a:p/>
        </p:txBody>
      </p:sp>
      <p:sp>
        <p:nvSpPr>
          <p:cNvPr id="88" name="Google Shape;88;p17"/>
          <p:cNvSpPr txBox="1"/>
          <p:nvPr>
            <p:ph idx="14" type="subTitle"/>
          </p:nvPr>
        </p:nvSpPr>
        <p:spPr>
          <a:xfrm>
            <a:off x="6600150" y="1733925"/>
            <a:ext cx="1324800" cy="4116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89" name="Google Shape;89;p17"/>
          <p:cNvSpPr txBox="1"/>
          <p:nvPr>
            <p:ph idx="15" type="subTitle"/>
          </p:nvPr>
        </p:nvSpPr>
        <p:spPr>
          <a:xfrm>
            <a:off x="6600150" y="3565000"/>
            <a:ext cx="1324800" cy="4116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sz="1000"/>
            </a:lvl1pPr>
            <a:lvl2pPr lvl="1" rtl="0">
              <a:spcBef>
                <a:spcPts val="500"/>
              </a:spcBef>
              <a:spcAft>
                <a:spcPts val="0"/>
              </a:spcAft>
              <a:buSzPts val="1000"/>
              <a:buNone/>
              <a:defRPr sz="1000"/>
            </a:lvl2pPr>
            <a:lvl3pPr lvl="2" rtl="0">
              <a:spcBef>
                <a:spcPts val="500"/>
              </a:spcBef>
              <a:spcAft>
                <a:spcPts val="0"/>
              </a:spcAft>
              <a:buSzPts val="1000"/>
              <a:buNone/>
              <a:defRPr sz="1000"/>
            </a:lvl3pPr>
            <a:lvl4pPr lvl="3" rtl="0">
              <a:spcBef>
                <a:spcPts val="500"/>
              </a:spcBef>
              <a:spcAft>
                <a:spcPts val="0"/>
              </a:spcAft>
              <a:buSzPts val="1000"/>
              <a:buNone/>
              <a:defRPr sz="1000"/>
            </a:lvl4pPr>
            <a:lvl5pPr lvl="4" rtl="0">
              <a:spcBef>
                <a:spcPts val="500"/>
              </a:spcBef>
              <a:spcAft>
                <a:spcPts val="0"/>
              </a:spcAft>
              <a:buSzPts val="1000"/>
              <a:buNone/>
              <a:defRPr sz="1000"/>
            </a:lvl5pPr>
            <a:lvl6pPr lvl="5" rtl="0">
              <a:spcBef>
                <a:spcPts val="400"/>
              </a:spcBef>
              <a:spcAft>
                <a:spcPts val="0"/>
              </a:spcAft>
              <a:buSzPts val="1000"/>
              <a:buNone/>
              <a:defRPr sz="1000"/>
            </a:lvl6pPr>
            <a:lvl7pPr lvl="6" rtl="0">
              <a:spcBef>
                <a:spcPts val="400"/>
              </a:spcBef>
              <a:spcAft>
                <a:spcPts val="0"/>
              </a:spcAft>
              <a:buSzPts val="1000"/>
              <a:buNone/>
              <a:defRPr sz="1000"/>
            </a:lvl7pPr>
            <a:lvl8pPr lvl="7" rtl="0">
              <a:spcBef>
                <a:spcPts val="400"/>
              </a:spcBef>
              <a:spcAft>
                <a:spcPts val="0"/>
              </a:spcAft>
              <a:buSzPts val="1000"/>
              <a:buNone/>
              <a:defRPr sz="1000"/>
            </a:lvl8pPr>
            <a:lvl9pPr lvl="8" rtl="0">
              <a:spcBef>
                <a:spcPts val="400"/>
              </a:spcBef>
              <a:spcAft>
                <a:spcPts val="0"/>
              </a:spcAft>
              <a:buSzPts val="1000"/>
              <a:buNone/>
              <a:defRPr sz="1000"/>
            </a:lvl9pPr>
          </a:lstStyle>
          <a:p/>
        </p:txBody>
      </p:sp>
      <p:sp>
        <p:nvSpPr>
          <p:cNvPr id="90" name="Google Shape;90;p17"/>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None/>
              <a:defRPr sz="700"/>
            </a:lvl1pPr>
            <a:lvl2pPr lvl="1" rtl="0" algn="l">
              <a:spcBef>
                <a:spcPts val="0"/>
              </a:spcBef>
              <a:spcAft>
                <a:spcPts val="0"/>
              </a:spcAft>
              <a:buClr>
                <a:schemeClr val="dk1"/>
              </a:buClr>
              <a:buSzPts val="1400"/>
              <a:buNone/>
              <a:defRPr/>
            </a:lvl2pPr>
            <a:lvl3pPr lvl="2" rtl="0" algn="l">
              <a:spcBef>
                <a:spcPts val="0"/>
              </a:spcBef>
              <a:spcAft>
                <a:spcPts val="0"/>
              </a:spcAft>
              <a:buClr>
                <a:schemeClr val="dk1"/>
              </a:buClr>
              <a:buSzPts val="1400"/>
              <a:buNone/>
              <a:defRPr/>
            </a:lvl3pPr>
            <a:lvl4pPr lvl="3" rtl="0" algn="l">
              <a:spcBef>
                <a:spcPts val="0"/>
              </a:spcBef>
              <a:spcAft>
                <a:spcPts val="0"/>
              </a:spcAft>
              <a:buClr>
                <a:schemeClr val="dk1"/>
              </a:buClr>
              <a:buSzPts val="1400"/>
              <a:buNone/>
              <a:defRPr/>
            </a:lvl4pPr>
            <a:lvl5pPr lvl="4" rtl="0" algn="l">
              <a:spcBef>
                <a:spcPts val="0"/>
              </a:spcBef>
              <a:spcAft>
                <a:spcPts val="0"/>
              </a:spcAft>
              <a:buClr>
                <a:schemeClr val="dk1"/>
              </a:buClr>
              <a:buSzPts val="1400"/>
              <a:buNone/>
              <a:defRPr/>
            </a:lvl5pPr>
            <a:lvl6pPr lvl="5" rtl="0" algn="l">
              <a:spcBef>
                <a:spcPts val="0"/>
              </a:spcBef>
              <a:spcAft>
                <a:spcPts val="0"/>
              </a:spcAft>
              <a:buClr>
                <a:schemeClr val="dk1"/>
              </a:buClr>
              <a:buSzPts val="1400"/>
              <a:buNone/>
              <a:defRPr/>
            </a:lvl6pPr>
            <a:lvl7pPr lvl="6" rtl="0" algn="l">
              <a:spcBef>
                <a:spcPts val="0"/>
              </a:spcBef>
              <a:spcAft>
                <a:spcPts val="0"/>
              </a:spcAft>
              <a:buClr>
                <a:schemeClr val="dk1"/>
              </a:buClr>
              <a:buSzPts val="1400"/>
              <a:buNone/>
              <a:defRPr/>
            </a:lvl7pPr>
            <a:lvl8pPr lvl="7" rtl="0" algn="l">
              <a:spcBef>
                <a:spcPts val="0"/>
              </a:spcBef>
              <a:spcAft>
                <a:spcPts val="0"/>
              </a:spcAft>
              <a:buClr>
                <a:schemeClr val="dk1"/>
              </a:buClr>
              <a:buSzPts val="1400"/>
              <a:buNone/>
              <a:defRPr/>
            </a:lvl8pPr>
            <a:lvl9pPr lvl="8" rtl="0" algn="l">
              <a:spcBef>
                <a:spcPts val="0"/>
              </a:spcBef>
              <a:spcAft>
                <a:spcPts val="0"/>
              </a:spcAft>
              <a:buClr>
                <a:schemeClr val="dk1"/>
              </a:buClr>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91" name="Shape 91"/>
        <p:cNvGrpSpPr/>
        <p:nvPr/>
      </p:nvGrpSpPr>
      <p:grpSpPr>
        <a:xfrm>
          <a:off x="0" y="0"/>
          <a:ext cx="0" cy="0"/>
          <a:chOff x="0" y="0"/>
          <a:chExt cx="0" cy="0"/>
        </a:xfrm>
      </p:grpSpPr>
      <p:sp>
        <p:nvSpPr>
          <p:cNvPr id="92" name="Google Shape;92;p18"/>
          <p:cNvSpPr txBox="1"/>
          <p:nvPr>
            <p:ph idx="1" type="body"/>
          </p:nvPr>
        </p:nvSpPr>
        <p:spPr>
          <a:xfrm>
            <a:off x="305991" y="1140619"/>
            <a:ext cx="3717300" cy="326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dk1"/>
              </a:buClr>
              <a:buSzPts val="1000"/>
              <a:buNone/>
              <a:defRPr/>
            </a:lvl1pPr>
            <a:lvl2pPr indent="-228600" lvl="1" marL="914400" rtl="0" algn="l">
              <a:lnSpc>
                <a:spcPct val="114000"/>
              </a:lnSpc>
              <a:spcBef>
                <a:spcPts val="500"/>
              </a:spcBef>
              <a:spcAft>
                <a:spcPts val="0"/>
              </a:spcAft>
              <a:buClr>
                <a:schemeClr val="dk1"/>
              </a:buClr>
              <a:buSzPts val="1000"/>
              <a:buNone/>
              <a:defRPr/>
            </a:lvl2pPr>
            <a:lvl3pPr indent="-228600" lvl="2" marL="1371600" rtl="0" algn="l">
              <a:lnSpc>
                <a:spcPct val="114000"/>
              </a:lnSpc>
              <a:spcBef>
                <a:spcPts val="500"/>
              </a:spcBef>
              <a:spcAft>
                <a:spcPts val="0"/>
              </a:spcAft>
              <a:buClr>
                <a:schemeClr val="dk1"/>
              </a:buClr>
              <a:buSzPts val="1000"/>
              <a:buNone/>
              <a:defRPr/>
            </a:lvl3pPr>
            <a:lvl4pPr indent="-228600" lvl="3" marL="1828800" rtl="0" algn="l">
              <a:lnSpc>
                <a:spcPct val="114000"/>
              </a:lnSpc>
              <a:spcBef>
                <a:spcPts val="500"/>
              </a:spcBef>
              <a:spcAft>
                <a:spcPts val="0"/>
              </a:spcAft>
              <a:buClr>
                <a:schemeClr val="dk1"/>
              </a:buClr>
              <a:buSzPts val="1000"/>
              <a:buNone/>
              <a:defRPr/>
            </a:lvl4pPr>
            <a:lvl5pPr indent="-228600" lvl="4" marL="2286000" rtl="0" algn="l">
              <a:lnSpc>
                <a:spcPct val="114000"/>
              </a:lnSpc>
              <a:spcBef>
                <a:spcPts val="500"/>
              </a:spcBef>
              <a:spcAft>
                <a:spcPts val="0"/>
              </a:spcAft>
              <a:buClr>
                <a:schemeClr val="dk1"/>
              </a:buClr>
              <a:buSzPts val="1000"/>
              <a:buNone/>
              <a:defRPr/>
            </a:lvl5pPr>
            <a:lvl6pPr indent="-228600" lvl="5" marL="2743200" rtl="0" algn="l">
              <a:lnSpc>
                <a:spcPct val="90000"/>
              </a:lnSpc>
              <a:spcBef>
                <a:spcPts val="400"/>
              </a:spcBef>
              <a:spcAft>
                <a:spcPts val="0"/>
              </a:spcAft>
              <a:buClr>
                <a:schemeClr val="dk1"/>
              </a:buClr>
              <a:buSzPts val="1000"/>
              <a:buNone/>
              <a:defRPr/>
            </a:lvl6pPr>
            <a:lvl7pPr indent="-228600" lvl="6" marL="3200400" rtl="0" algn="l">
              <a:lnSpc>
                <a:spcPct val="90000"/>
              </a:lnSpc>
              <a:spcBef>
                <a:spcPts val="400"/>
              </a:spcBef>
              <a:spcAft>
                <a:spcPts val="0"/>
              </a:spcAft>
              <a:buClr>
                <a:schemeClr val="dk1"/>
              </a:buClr>
              <a:buSzPts val="1000"/>
              <a:buNone/>
              <a:defRPr/>
            </a:lvl7pPr>
            <a:lvl8pPr indent="-228600" lvl="7" marL="3657600" rtl="0" algn="l">
              <a:lnSpc>
                <a:spcPct val="90000"/>
              </a:lnSpc>
              <a:spcBef>
                <a:spcPts val="400"/>
              </a:spcBef>
              <a:spcAft>
                <a:spcPts val="0"/>
              </a:spcAft>
              <a:buClr>
                <a:schemeClr val="dk1"/>
              </a:buClr>
              <a:buSzPts val="1000"/>
              <a:buNone/>
              <a:defRPr/>
            </a:lvl8pPr>
            <a:lvl9pPr indent="-228600" lvl="8" marL="4114800" rtl="0" algn="l">
              <a:lnSpc>
                <a:spcPct val="90000"/>
              </a:lnSpc>
              <a:spcBef>
                <a:spcPts val="400"/>
              </a:spcBef>
              <a:spcAft>
                <a:spcPts val="0"/>
              </a:spcAft>
              <a:buClr>
                <a:schemeClr val="dk1"/>
              </a:buClr>
              <a:buSzPts val="1000"/>
              <a:buNone/>
              <a:defRPr/>
            </a:lvl9pPr>
          </a:lstStyle>
          <a:p/>
        </p:txBody>
      </p:sp>
      <p:sp>
        <p:nvSpPr>
          <p:cNvPr id="93" name="Google Shape;93;p18"/>
          <p:cNvSpPr txBox="1"/>
          <p:nvPr>
            <p:ph type="title"/>
          </p:nvPr>
        </p:nvSpPr>
        <p:spPr>
          <a:xfrm>
            <a:off x="305991" y="428425"/>
            <a:ext cx="37173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18"/>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8"/>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96" name="Google Shape;96;p18"/>
          <p:cNvSpPr/>
          <p:nvPr>
            <p:ph idx="2" type="pic"/>
          </p:nvPr>
        </p:nvSpPr>
        <p:spPr>
          <a:xfrm>
            <a:off x="4569875" y="411950"/>
            <a:ext cx="4269300" cy="3989700"/>
          </a:xfrm>
          <a:prstGeom prst="roundRect">
            <a:avLst>
              <a:gd fmla="val 1522" name="adj"/>
            </a:avLst>
          </a:prstGeom>
          <a:noFill/>
          <a:ln>
            <a:noFill/>
          </a:ln>
        </p:spPr>
      </p:sp>
      <p:sp>
        <p:nvSpPr>
          <p:cNvPr id="97" name="Google Shape;97;p18"/>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None/>
              <a:defRPr sz="700"/>
            </a:lvl1pPr>
            <a:lvl2pPr lvl="1" rtl="0" algn="l">
              <a:spcBef>
                <a:spcPts val="0"/>
              </a:spcBef>
              <a:spcAft>
                <a:spcPts val="0"/>
              </a:spcAft>
              <a:buClr>
                <a:schemeClr val="dk1"/>
              </a:buClr>
              <a:buSzPts val="1400"/>
              <a:buNone/>
              <a:defRPr/>
            </a:lvl2pPr>
            <a:lvl3pPr lvl="2" rtl="0" algn="l">
              <a:spcBef>
                <a:spcPts val="0"/>
              </a:spcBef>
              <a:spcAft>
                <a:spcPts val="0"/>
              </a:spcAft>
              <a:buClr>
                <a:schemeClr val="dk1"/>
              </a:buClr>
              <a:buSzPts val="1400"/>
              <a:buNone/>
              <a:defRPr/>
            </a:lvl3pPr>
            <a:lvl4pPr lvl="3" rtl="0" algn="l">
              <a:spcBef>
                <a:spcPts val="0"/>
              </a:spcBef>
              <a:spcAft>
                <a:spcPts val="0"/>
              </a:spcAft>
              <a:buClr>
                <a:schemeClr val="dk1"/>
              </a:buClr>
              <a:buSzPts val="1400"/>
              <a:buNone/>
              <a:defRPr/>
            </a:lvl4pPr>
            <a:lvl5pPr lvl="4" rtl="0" algn="l">
              <a:spcBef>
                <a:spcPts val="0"/>
              </a:spcBef>
              <a:spcAft>
                <a:spcPts val="0"/>
              </a:spcAft>
              <a:buClr>
                <a:schemeClr val="dk1"/>
              </a:buClr>
              <a:buSzPts val="1400"/>
              <a:buNone/>
              <a:defRPr/>
            </a:lvl5pPr>
            <a:lvl6pPr lvl="5" rtl="0" algn="l">
              <a:spcBef>
                <a:spcPts val="0"/>
              </a:spcBef>
              <a:spcAft>
                <a:spcPts val="0"/>
              </a:spcAft>
              <a:buClr>
                <a:schemeClr val="dk1"/>
              </a:buClr>
              <a:buSzPts val="1400"/>
              <a:buNone/>
              <a:defRPr/>
            </a:lvl6pPr>
            <a:lvl7pPr lvl="6" rtl="0" algn="l">
              <a:spcBef>
                <a:spcPts val="0"/>
              </a:spcBef>
              <a:spcAft>
                <a:spcPts val="0"/>
              </a:spcAft>
              <a:buClr>
                <a:schemeClr val="dk1"/>
              </a:buClr>
              <a:buSzPts val="1400"/>
              <a:buNone/>
              <a:defRPr/>
            </a:lvl7pPr>
            <a:lvl8pPr lvl="7" rtl="0" algn="l">
              <a:spcBef>
                <a:spcPts val="0"/>
              </a:spcBef>
              <a:spcAft>
                <a:spcPts val="0"/>
              </a:spcAft>
              <a:buClr>
                <a:schemeClr val="dk1"/>
              </a:buClr>
              <a:buSzPts val="1400"/>
              <a:buNone/>
              <a:defRPr/>
            </a:lvl8pPr>
            <a:lvl9pPr lvl="8" rtl="0" algn="l">
              <a:spcBef>
                <a:spcPts val="0"/>
              </a:spcBef>
              <a:spcAft>
                <a:spcPts val="0"/>
              </a:spcAft>
              <a:buClr>
                <a:schemeClr val="dk1"/>
              </a:buClr>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Picture with Caption_1">
    <p:spTree>
      <p:nvGrpSpPr>
        <p:cNvPr id="98" name="Shape 98"/>
        <p:cNvGrpSpPr/>
        <p:nvPr/>
      </p:nvGrpSpPr>
      <p:grpSpPr>
        <a:xfrm>
          <a:off x="0" y="0"/>
          <a:ext cx="0" cy="0"/>
          <a:chOff x="0" y="0"/>
          <a:chExt cx="0" cy="0"/>
        </a:xfrm>
      </p:grpSpPr>
      <p:sp>
        <p:nvSpPr>
          <p:cNvPr id="99" name="Google Shape;99;p19"/>
          <p:cNvSpPr txBox="1"/>
          <p:nvPr>
            <p:ph idx="1" type="body"/>
          </p:nvPr>
        </p:nvSpPr>
        <p:spPr>
          <a:xfrm>
            <a:off x="305991" y="1140619"/>
            <a:ext cx="8532000" cy="326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dk1"/>
              </a:buClr>
              <a:buSzPts val="1000"/>
              <a:buNone/>
              <a:defRPr/>
            </a:lvl1pPr>
            <a:lvl2pPr indent="-228600" lvl="1" marL="914400" rtl="0" algn="l">
              <a:lnSpc>
                <a:spcPct val="114000"/>
              </a:lnSpc>
              <a:spcBef>
                <a:spcPts val="500"/>
              </a:spcBef>
              <a:spcAft>
                <a:spcPts val="0"/>
              </a:spcAft>
              <a:buClr>
                <a:schemeClr val="dk1"/>
              </a:buClr>
              <a:buSzPts val="1000"/>
              <a:buNone/>
              <a:defRPr/>
            </a:lvl2pPr>
            <a:lvl3pPr indent="-228600" lvl="2" marL="1371600" rtl="0" algn="l">
              <a:lnSpc>
                <a:spcPct val="114000"/>
              </a:lnSpc>
              <a:spcBef>
                <a:spcPts val="500"/>
              </a:spcBef>
              <a:spcAft>
                <a:spcPts val="0"/>
              </a:spcAft>
              <a:buClr>
                <a:schemeClr val="dk1"/>
              </a:buClr>
              <a:buSzPts val="1000"/>
              <a:buNone/>
              <a:defRPr/>
            </a:lvl3pPr>
            <a:lvl4pPr indent="-228600" lvl="3" marL="1828800" rtl="0" algn="l">
              <a:lnSpc>
                <a:spcPct val="114000"/>
              </a:lnSpc>
              <a:spcBef>
                <a:spcPts val="500"/>
              </a:spcBef>
              <a:spcAft>
                <a:spcPts val="0"/>
              </a:spcAft>
              <a:buClr>
                <a:schemeClr val="dk1"/>
              </a:buClr>
              <a:buSzPts val="1000"/>
              <a:buNone/>
              <a:defRPr/>
            </a:lvl4pPr>
            <a:lvl5pPr indent="-228600" lvl="4" marL="2286000" rtl="0" algn="l">
              <a:lnSpc>
                <a:spcPct val="114000"/>
              </a:lnSpc>
              <a:spcBef>
                <a:spcPts val="500"/>
              </a:spcBef>
              <a:spcAft>
                <a:spcPts val="0"/>
              </a:spcAft>
              <a:buClr>
                <a:schemeClr val="dk1"/>
              </a:buClr>
              <a:buSzPts val="1000"/>
              <a:buNone/>
              <a:defRPr/>
            </a:lvl5pPr>
            <a:lvl6pPr indent="-228600" lvl="5" marL="2743200" rtl="0" algn="l">
              <a:lnSpc>
                <a:spcPct val="90000"/>
              </a:lnSpc>
              <a:spcBef>
                <a:spcPts val="400"/>
              </a:spcBef>
              <a:spcAft>
                <a:spcPts val="0"/>
              </a:spcAft>
              <a:buClr>
                <a:schemeClr val="dk1"/>
              </a:buClr>
              <a:buSzPts val="1000"/>
              <a:buNone/>
              <a:defRPr/>
            </a:lvl6pPr>
            <a:lvl7pPr indent="-228600" lvl="6" marL="3200400" rtl="0" algn="l">
              <a:lnSpc>
                <a:spcPct val="90000"/>
              </a:lnSpc>
              <a:spcBef>
                <a:spcPts val="400"/>
              </a:spcBef>
              <a:spcAft>
                <a:spcPts val="0"/>
              </a:spcAft>
              <a:buClr>
                <a:schemeClr val="dk1"/>
              </a:buClr>
              <a:buSzPts val="1000"/>
              <a:buNone/>
              <a:defRPr/>
            </a:lvl7pPr>
            <a:lvl8pPr indent="-228600" lvl="7" marL="3657600" rtl="0" algn="l">
              <a:lnSpc>
                <a:spcPct val="90000"/>
              </a:lnSpc>
              <a:spcBef>
                <a:spcPts val="400"/>
              </a:spcBef>
              <a:spcAft>
                <a:spcPts val="0"/>
              </a:spcAft>
              <a:buClr>
                <a:schemeClr val="dk1"/>
              </a:buClr>
              <a:buSzPts val="1000"/>
              <a:buNone/>
              <a:defRPr/>
            </a:lvl8pPr>
            <a:lvl9pPr indent="-228600" lvl="8" marL="4114800" rtl="0" algn="l">
              <a:lnSpc>
                <a:spcPct val="90000"/>
              </a:lnSpc>
              <a:spcBef>
                <a:spcPts val="400"/>
              </a:spcBef>
              <a:spcAft>
                <a:spcPts val="0"/>
              </a:spcAft>
              <a:buClr>
                <a:schemeClr val="dk1"/>
              </a:buClr>
              <a:buSzPts val="1000"/>
              <a:buNone/>
              <a:defRPr/>
            </a:lvl9pPr>
          </a:lstStyle>
          <a:p/>
        </p:txBody>
      </p:sp>
      <p:sp>
        <p:nvSpPr>
          <p:cNvPr id="100" name="Google Shape;100;p19"/>
          <p:cNvSpPr txBox="1"/>
          <p:nvPr>
            <p:ph type="title"/>
          </p:nvPr>
        </p:nvSpPr>
        <p:spPr>
          <a:xfrm>
            <a:off x="305991" y="428425"/>
            <a:ext cx="85320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19"/>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9"/>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03" name="Google Shape;103;p19"/>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None/>
              <a:defRPr sz="700"/>
            </a:lvl1pPr>
            <a:lvl2pPr lvl="1" rtl="0" algn="l">
              <a:spcBef>
                <a:spcPts val="0"/>
              </a:spcBef>
              <a:spcAft>
                <a:spcPts val="0"/>
              </a:spcAft>
              <a:buClr>
                <a:schemeClr val="dk1"/>
              </a:buClr>
              <a:buSzPts val="1400"/>
              <a:buNone/>
              <a:defRPr/>
            </a:lvl2pPr>
            <a:lvl3pPr lvl="2" rtl="0" algn="l">
              <a:spcBef>
                <a:spcPts val="0"/>
              </a:spcBef>
              <a:spcAft>
                <a:spcPts val="0"/>
              </a:spcAft>
              <a:buClr>
                <a:schemeClr val="dk1"/>
              </a:buClr>
              <a:buSzPts val="1400"/>
              <a:buNone/>
              <a:defRPr/>
            </a:lvl3pPr>
            <a:lvl4pPr lvl="3" rtl="0" algn="l">
              <a:spcBef>
                <a:spcPts val="0"/>
              </a:spcBef>
              <a:spcAft>
                <a:spcPts val="0"/>
              </a:spcAft>
              <a:buClr>
                <a:schemeClr val="dk1"/>
              </a:buClr>
              <a:buSzPts val="1400"/>
              <a:buNone/>
              <a:defRPr/>
            </a:lvl4pPr>
            <a:lvl5pPr lvl="4" rtl="0" algn="l">
              <a:spcBef>
                <a:spcPts val="0"/>
              </a:spcBef>
              <a:spcAft>
                <a:spcPts val="0"/>
              </a:spcAft>
              <a:buClr>
                <a:schemeClr val="dk1"/>
              </a:buClr>
              <a:buSzPts val="1400"/>
              <a:buNone/>
              <a:defRPr/>
            </a:lvl5pPr>
            <a:lvl6pPr lvl="5" rtl="0" algn="l">
              <a:spcBef>
                <a:spcPts val="0"/>
              </a:spcBef>
              <a:spcAft>
                <a:spcPts val="0"/>
              </a:spcAft>
              <a:buClr>
                <a:schemeClr val="dk1"/>
              </a:buClr>
              <a:buSzPts val="1400"/>
              <a:buNone/>
              <a:defRPr/>
            </a:lvl6pPr>
            <a:lvl7pPr lvl="6" rtl="0" algn="l">
              <a:spcBef>
                <a:spcPts val="0"/>
              </a:spcBef>
              <a:spcAft>
                <a:spcPts val="0"/>
              </a:spcAft>
              <a:buClr>
                <a:schemeClr val="dk1"/>
              </a:buClr>
              <a:buSzPts val="1400"/>
              <a:buNone/>
              <a:defRPr/>
            </a:lvl7pPr>
            <a:lvl8pPr lvl="7" rtl="0" algn="l">
              <a:spcBef>
                <a:spcPts val="0"/>
              </a:spcBef>
              <a:spcAft>
                <a:spcPts val="0"/>
              </a:spcAft>
              <a:buClr>
                <a:schemeClr val="dk1"/>
              </a:buClr>
              <a:buSzPts val="1400"/>
              <a:buNone/>
              <a:defRPr/>
            </a:lvl8pPr>
            <a:lvl9pPr lvl="8" rtl="0" algn="l">
              <a:spcBef>
                <a:spcPts val="0"/>
              </a:spcBef>
              <a:spcAft>
                <a:spcPts val="0"/>
              </a:spcAft>
              <a:buClr>
                <a:schemeClr val="dk1"/>
              </a:buClr>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accent1"/>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05991" y="428425"/>
            <a:ext cx="85320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1400"/>
              <a:buNone/>
              <a:defRPr>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p:txBody>
      </p:sp>
      <p:sp>
        <p:nvSpPr>
          <p:cNvPr id="106" name="Google Shape;106;p20"/>
          <p:cNvSpPr txBox="1"/>
          <p:nvPr>
            <p:ph idx="1" type="body"/>
          </p:nvPr>
        </p:nvSpPr>
        <p:spPr>
          <a:xfrm>
            <a:off x="305991" y="1140619"/>
            <a:ext cx="4113000" cy="359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lt1"/>
              </a:buClr>
              <a:buSzPts val="1000"/>
              <a:buNone/>
              <a:defRPr>
                <a:solidFill>
                  <a:schemeClr val="lt1"/>
                </a:solidFill>
              </a:defRPr>
            </a:lvl1pPr>
            <a:lvl2pPr indent="-292100" lvl="1" marL="914400" rtl="0" algn="l">
              <a:lnSpc>
                <a:spcPct val="114000"/>
              </a:lnSpc>
              <a:spcBef>
                <a:spcPts val="500"/>
              </a:spcBef>
              <a:spcAft>
                <a:spcPts val="0"/>
              </a:spcAft>
              <a:buClr>
                <a:schemeClr val="lt1"/>
              </a:buClr>
              <a:buSzPts val="1000"/>
              <a:buChar char="•"/>
              <a:defRPr>
                <a:solidFill>
                  <a:schemeClr val="lt1"/>
                </a:solidFill>
              </a:defRPr>
            </a:lvl2pPr>
            <a:lvl3pPr indent="-292100" lvl="2" marL="1371600" rtl="0" algn="l">
              <a:lnSpc>
                <a:spcPct val="114000"/>
              </a:lnSpc>
              <a:spcBef>
                <a:spcPts val="500"/>
              </a:spcBef>
              <a:spcAft>
                <a:spcPts val="0"/>
              </a:spcAft>
              <a:buClr>
                <a:schemeClr val="lt1"/>
              </a:buClr>
              <a:buSzPts val="1000"/>
              <a:buChar char="•"/>
              <a:defRPr>
                <a:solidFill>
                  <a:schemeClr val="lt1"/>
                </a:solidFill>
              </a:defRPr>
            </a:lvl3pPr>
            <a:lvl4pPr indent="-292100" lvl="3" marL="1828800" rtl="0" algn="l">
              <a:lnSpc>
                <a:spcPct val="114000"/>
              </a:lnSpc>
              <a:spcBef>
                <a:spcPts val="500"/>
              </a:spcBef>
              <a:spcAft>
                <a:spcPts val="0"/>
              </a:spcAft>
              <a:buClr>
                <a:schemeClr val="lt1"/>
              </a:buClr>
              <a:buSzPts val="1000"/>
              <a:buChar char="•"/>
              <a:defRPr>
                <a:solidFill>
                  <a:schemeClr val="lt1"/>
                </a:solidFill>
              </a:defRPr>
            </a:lvl4pPr>
            <a:lvl5pPr indent="-292100" lvl="4" marL="2286000" rtl="0" algn="l">
              <a:lnSpc>
                <a:spcPct val="114000"/>
              </a:lnSpc>
              <a:spcBef>
                <a:spcPts val="500"/>
              </a:spcBef>
              <a:spcAft>
                <a:spcPts val="0"/>
              </a:spcAft>
              <a:buClr>
                <a:schemeClr val="lt1"/>
              </a:buClr>
              <a:buSzPts val="1000"/>
              <a:buChar char="•"/>
              <a:defRPr>
                <a:solidFill>
                  <a:schemeClr val="lt1"/>
                </a:solidFill>
              </a:defRPr>
            </a:lvl5pPr>
            <a:lvl6pPr indent="-292100" lvl="5" marL="2743200" rtl="0" algn="l">
              <a:lnSpc>
                <a:spcPct val="90000"/>
              </a:lnSpc>
              <a:spcBef>
                <a:spcPts val="400"/>
              </a:spcBef>
              <a:spcAft>
                <a:spcPts val="0"/>
              </a:spcAft>
              <a:buClr>
                <a:schemeClr val="lt1"/>
              </a:buClr>
              <a:buSzPts val="1000"/>
              <a:buChar char="•"/>
              <a:defRPr>
                <a:solidFill>
                  <a:schemeClr val="lt1"/>
                </a:solidFill>
              </a:defRPr>
            </a:lvl6pPr>
            <a:lvl7pPr indent="-292100" lvl="6" marL="3200400" rtl="0" algn="l">
              <a:lnSpc>
                <a:spcPct val="90000"/>
              </a:lnSpc>
              <a:spcBef>
                <a:spcPts val="400"/>
              </a:spcBef>
              <a:spcAft>
                <a:spcPts val="0"/>
              </a:spcAft>
              <a:buClr>
                <a:schemeClr val="lt1"/>
              </a:buClr>
              <a:buSzPts val="1000"/>
              <a:buChar char="•"/>
              <a:defRPr>
                <a:solidFill>
                  <a:schemeClr val="lt1"/>
                </a:solidFill>
              </a:defRPr>
            </a:lvl7pPr>
            <a:lvl8pPr indent="-292100" lvl="7" marL="3657600" rtl="0" algn="l">
              <a:lnSpc>
                <a:spcPct val="90000"/>
              </a:lnSpc>
              <a:spcBef>
                <a:spcPts val="400"/>
              </a:spcBef>
              <a:spcAft>
                <a:spcPts val="0"/>
              </a:spcAft>
              <a:buClr>
                <a:schemeClr val="lt1"/>
              </a:buClr>
              <a:buSzPts val="1000"/>
              <a:buChar char="•"/>
              <a:defRPr>
                <a:solidFill>
                  <a:schemeClr val="lt1"/>
                </a:solidFill>
              </a:defRPr>
            </a:lvl8pPr>
            <a:lvl9pPr indent="-292100" lvl="8" marL="4114800" rtl="0" algn="l">
              <a:lnSpc>
                <a:spcPct val="90000"/>
              </a:lnSpc>
              <a:spcBef>
                <a:spcPts val="400"/>
              </a:spcBef>
              <a:spcAft>
                <a:spcPts val="0"/>
              </a:spcAft>
              <a:buClr>
                <a:schemeClr val="lt1"/>
              </a:buClr>
              <a:buSzPts val="1000"/>
              <a:buChar char="•"/>
              <a:defRPr>
                <a:solidFill>
                  <a:schemeClr val="lt1"/>
                </a:solidFill>
              </a:defRPr>
            </a:lvl9pPr>
          </a:lstStyle>
          <a:p/>
        </p:txBody>
      </p:sp>
      <p:sp>
        <p:nvSpPr>
          <p:cNvPr id="107" name="Google Shape;107;p20"/>
          <p:cNvSpPr txBox="1"/>
          <p:nvPr>
            <p:ph idx="2" type="body"/>
          </p:nvPr>
        </p:nvSpPr>
        <p:spPr>
          <a:xfrm>
            <a:off x="4724996" y="1140619"/>
            <a:ext cx="4113000" cy="359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lt1"/>
              </a:buClr>
              <a:buSzPts val="1000"/>
              <a:buNone/>
              <a:defRPr>
                <a:solidFill>
                  <a:schemeClr val="lt1"/>
                </a:solidFill>
              </a:defRPr>
            </a:lvl1pPr>
            <a:lvl2pPr indent="-292100" lvl="1" marL="914400" rtl="0" algn="l">
              <a:lnSpc>
                <a:spcPct val="114000"/>
              </a:lnSpc>
              <a:spcBef>
                <a:spcPts val="500"/>
              </a:spcBef>
              <a:spcAft>
                <a:spcPts val="0"/>
              </a:spcAft>
              <a:buClr>
                <a:schemeClr val="lt1"/>
              </a:buClr>
              <a:buSzPts val="1000"/>
              <a:buChar char="•"/>
              <a:defRPr>
                <a:solidFill>
                  <a:schemeClr val="lt1"/>
                </a:solidFill>
              </a:defRPr>
            </a:lvl2pPr>
            <a:lvl3pPr indent="-292100" lvl="2" marL="1371600" rtl="0" algn="l">
              <a:lnSpc>
                <a:spcPct val="114000"/>
              </a:lnSpc>
              <a:spcBef>
                <a:spcPts val="500"/>
              </a:spcBef>
              <a:spcAft>
                <a:spcPts val="0"/>
              </a:spcAft>
              <a:buClr>
                <a:schemeClr val="lt1"/>
              </a:buClr>
              <a:buSzPts val="1000"/>
              <a:buChar char="•"/>
              <a:defRPr>
                <a:solidFill>
                  <a:schemeClr val="lt1"/>
                </a:solidFill>
              </a:defRPr>
            </a:lvl3pPr>
            <a:lvl4pPr indent="-292100" lvl="3" marL="1828800" rtl="0" algn="l">
              <a:lnSpc>
                <a:spcPct val="114000"/>
              </a:lnSpc>
              <a:spcBef>
                <a:spcPts val="500"/>
              </a:spcBef>
              <a:spcAft>
                <a:spcPts val="0"/>
              </a:spcAft>
              <a:buClr>
                <a:schemeClr val="lt1"/>
              </a:buClr>
              <a:buSzPts val="1000"/>
              <a:buChar char="•"/>
              <a:defRPr>
                <a:solidFill>
                  <a:schemeClr val="lt1"/>
                </a:solidFill>
              </a:defRPr>
            </a:lvl4pPr>
            <a:lvl5pPr indent="-292100" lvl="4" marL="2286000" rtl="0" algn="l">
              <a:lnSpc>
                <a:spcPct val="114000"/>
              </a:lnSpc>
              <a:spcBef>
                <a:spcPts val="500"/>
              </a:spcBef>
              <a:spcAft>
                <a:spcPts val="0"/>
              </a:spcAft>
              <a:buClr>
                <a:schemeClr val="lt1"/>
              </a:buClr>
              <a:buSzPts val="1000"/>
              <a:buChar char="•"/>
              <a:defRPr>
                <a:solidFill>
                  <a:schemeClr val="lt1"/>
                </a:solidFill>
              </a:defRPr>
            </a:lvl5pPr>
            <a:lvl6pPr indent="-292100" lvl="5" marL="2743200" rtl="0" algn="l">
              <a:lnSpc>
                <a:spcPct val="90000"/>
              </a:lnSpc>
              <a:spcBef>
                <a:spcPts val="400"/>
              </a:spcBef>
              <a:spcAft>
                <a:spcPts val="0"/>
              </a:spcAft>
              <a:buClr>
                <a:schemeClr val="lt1"/>
              </a:buClr>
              <a:buSzPts val="1000"/>
              <a:buChar char="•"/>
              <a:defRPr>
                <a:solidFill>
                  <a:schemeClr val="lt1"/>
                </a:solidFill>
              </a:defRPr>
            </a:lvl6pPr>
            <a:lvl7pPr indent="-292100" lvl="6" marL="3200400" rtl="0" algn="l">
              <a:lnSpc>
                <a:spcPct val="90000"/>
              </a:lnSpc>
              <a:spcBef>
                <a:spcPts val="400"/>
              </a:spcBef>
              <a:spcAft>
                <a:spcPts val="0"/>
              </a:spcAft>
              <a:buClr>
                <a:schemeClr val="lt1"/>
              </a:buClr>
              <a:buSzPts val="1000"/>
              <a:buChar char="•"/>
              <a:defRPr>
                <a:solidFill>
                  <a:schemeClr val="lt1"/>
                </a:solidFill>
              </a:defRPr>
            </a:lvl7pPr>
            <a:lvl8pPr indent="-292100" lvl="7" marL="3657600" rtl="0" algn="l">
              <a:lnSpc>
                <a:spcPct val="90000"/>
              </a:lnSpc>
              <a:spcBef>
                <a:spcPts val="400"/>
              </a:spcBef>
              <a:spcAft>
                <a:spcPts val="0"/>
              </a:spcAft>
              <a:buClr>
                <a:schemeClr val="lt1"/>
              </a:buClr>
              <a:buSzPts val="1000"/>
              <a:buChar char="•"/>
              <a:defRPr>
                <a:solidFill>
                  <a:schemeClr val="lt1"/>
                </a:solidFill>
              </a:defRPr>
            </a:lvl8pPr>
            <a:lvl9pPr indent="-292100" lvl="8" marL="4114800" rtl="0" algn="l">
              <a:lnSpc>
                <a:spcPct val="90000"/>
              </a:lnSpc>
              <a:spcBef>
                <a:spcPts val="400"/>
              </a:spcBef>
              <a:spcAft>
                <a:spcPts val="0"/>
              </a:spcAft>
              <a:buClr>
                <a:schemeClr val="lt1"/>
              </a:buClr>
              <a:buSzPts val="1000"/>
              <a:buChar char="•"/>
              <a:defRPr>
                <a:solidFill>
                  <a:schemeClr val="lt1"/>
                </a:solidFill>
              </a:defRPr>
            </a:lvl9pPr>
          </a:lstStyle>
          <a:p/>
        </p:txBody>
      </p:sp>
      <p:sp>
        <p:nvSpPr>
          <p:cNvPr id="108" name="Google Shape;108;p20"/>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Clr>
                <a:schemeClr val="lt1"/>
              </a:buClr>
              <a:buSzPts val="1100"/>
              <a:buNone/>
              <a:defRPr>
                <a:solidFill>
                  <a:schemeClr val="lt1"/>
                </a:solidFill>
              </a:defRPr>
            </a:lvl1pPr>
            <a:lvl2pPr lvl="1" rtl="0" algn="l">
              <a:spcBef>
                <a:spcPts val="0"/>
              </a:spcBef>
              <a:spcAft>
                <a:spcPts val="0"/>
              </a:spcAft>
              <a:buClr>
                <a:schemeClr val="lt1"/>
              </a:buClr>
              <a:buSzPts val="1100"/>
              <a:buNone/>
              <a:defRPr>
                <a:solidFill>
                  <a:schemeClr val="lt1"/>
                </a:solidFill>
              </a:defRPr>
            </a:lvl2pPr>
            <a:lvl3pPr lvl="2" rtl="0" algn="l">
              <a:spcBef>
                <a:spcPts val="0"/>
              </a:spcBef>
              <a:spcAft>
                <a:spcPts val="0"/>
              </a:spcAft>
              <a:buClr>
                <a:schemeClr val="lt1"/>
              </a:buClr>
              <a:buSzPts val="1100"/>
              <a:buNone/>
              <a:defRPr>
                <a:solidFill>
                  <a:schemeClr val="lt1"/>
                </a:solidFill>
              </a:defRPr>
            </a:lvl3pPr>
            <a:lvl4pPr lvl="3" rtl="0" algn="l">
              <a:spcBef>
                <a:spcPts val="0"/>
              </a:spcBef>
              <a:spcAft>
                <a:spcPts val="0"/>
              </a:spcAft>
              <a:buClr>
                <a:schemeClr val="lt1"/>
              </a:buClr>
              <a:buSzPts val="1100"/>
              <a:buNone/>
              <a:defRPr>
                <a:solidFill>
                  <a:schemeClr val="lt1"/>
                </a:solidFill>
              </a:defRPr>
            </a:lvl4pPr>
            <a:lvl5pPr lvl="4" rtl="0" algn="l">
              <a:spcBef>
                <a:spcPts val="0"/>
              </a:spcBef>
              <a:spcAft>
                <a:spcPts val="0"/>
              </a:spcAft>
              <a:buClr>
                <a:schemeClr val="lt1"/>
              </a:buClr>
              <a:buSzPts val="1100"/>
              <a:buNone/>
              <a:defRPr>
                <a:solidFill>
                  <a:schemeClr val="lt1"/>
                </a:solidFill>
              </a:defRPr>
            </a:lvl5pPr>
            <a:lvl6pPr lvl="5" rtl="0" algn="l">
              <a:spcBef>
                <a:spcPts val="0"/>
              </a:spcBef>
              <a:spcAft>
                <a:spcPts val="0"/>
              </a:spcAft>
              <a:buClr>
                <a:schemeClr val="lt1"/>
              </a:buClr>
              <a:buSzPts val="1100"/>
              <a:buNone/>
              <a:defRPr>
                <a:solidFill>
                  <a:schemeClr val="lt1"/>
                </a:solidFill>
              </a:defRPr>
            </a:lvl6pPr>
            <a:lvl7pPr lvl="6" rtl="0" algn="l">
              <a:spcBef>
                <a:spcPts val="0"/>
              </a:spcBef>
              <a:spcAft>
                <a:spcPts val="0"/>
              </a:spcAft>
              <a:buClr>
                <a:schemeClr val="lt1"/>
              </a:buClr>
              <a:buSzPts val="1100"/>
              <a:buNone/>
              <a:defRPr>
                <a:solidFill>
                  <a:schemeClr val="lt1"/>
                </a:solidFill>
              </a:defRPr>
            </a:lvl7pPr>
            <a:lvl8pPr lvl="7" rtl="0" algn="l">
              <a:spcBef>
                <a:spcPts val="0"/>
              </a:spcBef>
              <a:spcAft>
                <a:spcPts val="0"/>
              </a:spcAft>
              <a:buClr>
                <a:schemeClr val="lt1"/>
              </a:buClr>
              <a:buSzPts val="1100"/>
              <a:buNone/>
              <a:defRPr>
                <a:solidFill>
                  <a:schemeClr val="lt1"/>
                </a:solidFill>
              </a:defRPr>
            </a:lvl8pPr>
            <a:lvl9pPr lvl="8" rtl="0" algn="l">
              <a:spcBef>
                <a:spcPts val="0"/>
              </a:spcBef>
              <a:spcAft>
                <a:spcPts val="0"/>
              </a:spcAft>
              <a:buClr>
                <a:schemeClr val="lt1"/>
              </a:buClr>
              <a:buSzPts val="1100"/>
              <a:buNone/>
              <a:defRPr>
                <a:solidFill>
                  <a:schemeClr val="lt1"/>
                </a:solidFill>
              </a:defRPr>
            </a:lvl9pPr>
          </a:lstStyle>
          <a:p/>
        </p:txBody>
      </p:sp>
      <p:sp>
        <p:nvSpPr>
          <p:cNvPr id="109" name="Google Shape;109;p20"/>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solidFill>
                  <a:schemeClr val="lt1"/>
                </a:solidFill>
              </a:defRPr>
            </a:lvl1pPr>
            <a:lvl2pPr indent="0" lvl="1" marL="0" rtl="0" algn="l">
              <a:spcBef>
                <a:spcPts val="0"/>
              </a:spcBef>
              <a:buNone/>
              <a:defRPr>
                <a:solidFill>
                  <a:schemeClr val="lt1"/>
                </a:solidFill>
              </a:defRPr>
            </a:lvl2pPr>
            <a:lvl3pPr indent="0" lvl="2" marL="0" rtl="0" algn="l">
              <a:spcBef>
                <a:spcPts val="0"/>
              </a:spcBef>
              <a:buNone/>
              <a:defRPr>
                <a:solidFill>
                  <a:schemeClr val="lt1"/>
                </a:solidFill>
              </a:defRPr>
            </a:lvl3pPr>
            <a:lvl4pPr indent="0" lvl="3" marL="0" rtl="0" algn="l">
              <a:spcBef>
                <a:spcPts val="0"/>
              </a:spcBef>
              <a:buNone/>
              <a:defRPr>
                <a:solidFill>
                  <a:schemeClr val="lt1"/>
                </a:solidFill>
              </a:defRPr>
            </a:lvl4pPr>
            <a:lvl5pPr indent="0" lvl="4" marL="0" rtl="0" algn="l">
              <a:spcBef>
                <a:spcPts val="0"/>
              </a:spcBef>
              <a:buNone/>
              <a:defRPr>
                <a:solidFill>
                  <a:schemeClr val="lt1"/>
                </a:solidFill>
              </a:defRPr>
            </a:lvl5pPr>
            <a:lvl6pPr indent="0" lvl="5" marL="0" rtl="0" algn="l">
              <a:spcBef>
                <a:spcPts val="0"/>
              </a:spcBef>
              <a:buNone/>
              <a:defRPr>
                <a:solidFill>
                  <a:schemeClr val="lt1"/>
                </a:solidFill>
              </a:defRPr>
            </a:lvl6pPr>
            <a:lvl7pPr indent="0" lvl="6" marL="0" rtl="0" algn="l">
              <a:spcBef>
                <a:spcPts val="0"/>
              </a:spcBef>
              <a:buNone/>
              <a:defRPr>
                <a:solidFill>
                  <a:schemeClr val="lt1"/>
                </a:solidFill>
              </a:defRPr>
            </a:lvl7pPr>
            <a:lvl8pPr indent="0" lvl="7" marL="0" rtl="0" algn="l">
              <a:spcBef>
                <a:spcPts val="0"/>
              </a:spcBef>
              <a:buNone/>
              <a:defRPr>
                <a:solidFill>
                  <a:schemeClr val="lt1"/>
                </a:solidFill>
              </a:defRPr>
            </a:lvl8pPr>
            <a:lvl9pPr indent="0" lvl="8" marL="0" rtl="0" algn="l">
              <a:spcBef>
                <a:spcPts val="0"/>
              </a:spcBef>
              <a:buNone/>
              <a:defRPr>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pic>
        <p:nvPicPr>
          <p:cNvPr id="110" name="Google Shape;110;p20"/>
          <p:cNvPicPr preferRelativeResize="0"/>
          <p:nvPr/>
        </p:nvPicPr>
        <p:blipFill rotWithShape="1">
          <a:blip r:embed="rId2">
            <a:alphaModFix/>
          </a:blip>
          <a:srcRect b="11866" l="0" r="0" t="11873"/>
          <a:stretch/>
        </p:blipFill>
        <p:spPr>
          <a:xfrm>
            <a:off x="7338413" y="4461950"/>
            <a:ext cx="1628052" cy="539200"/>
          </a:xfrm>
          <a:prstGeom prst="rect">
            <a:avLst/>
          </a:prstGeom>
          <a:noFill/>
          <a:ln>
            <a:noFill/>
          </a:ln>
        </p:spPr>
      </p:pic>
      <p:sp>
        <p:nvSpPr>
          <p:cNvPr id="111" name="Google Shape;111;p20"/>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bg>
      <p:bgPr>
        <a:solidFill>
          <a:schemeClr val="lt1"/>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05991" y="428425"/>
            <a:ext cx="85320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100"/>
              <a:buNone/>
              <a:defRPr>
                <a:solidFill>
                  <a:schemeClr val="accent1"/>
                </a:solidFill>
              </a:defRPr>
            </a:lvl2pPr>
            <a:lvl3pPr lvl="2" rtl="0">
              <a:spcBef>
                <a:spcPts val="0"/>
              </a:spcBef>
              <a:spcAft>
                <a:spcPts val="0"/>
              </a:spcAft>
              <a:buClr>
                <a:schemeClr val="accent1"/>
              </a:buClr>
              <a:buSzPts val="1100"/>
              <a:buNone/>
              <a:defRPr>
                <a:solidFill>
                  <a:schemeClr val="accent1"/>
                </a:solidFill>
              </a:defRPr>
            </a:lvl3pPr>
            <a:lvl4pPr lvl="3" rtl="0">
              <a:spcBef>
                <a:spcPts val="0"/>
              </a:spcBef>
              <a:spcAft>
                <a:spcPts val="0"/>
              </a:spcAft>
              <a:buClr>
                <a:schemeClr val="accent1"/>
              </a:buClr>
              <a:buSzPts val="1100"/>
              <a:buNone/>
              <a:defRPr>
                <a:solidFill>
                  <a:schemeClr val="accent1"/>
                </a:solidFill>
              </a:defRPr>
            </a:lvl4pPr>
            <a:lvl5pPr lvl="4" rtl="0">
              <a:spcBef>
                <a:spcPts val="0"/>
              </a:spcBef>
              <a:spcAft>
                <a:spcPts val="0"/>
              </a:spcAft>
              <a:buClr>
                <a:schemeClr val="accent1"/>
              </a:buClr>
              <a:buSzPts val="1100"/>
              <a:buNone/>
              <a:defRPr>
                <a:solidFill>
                  <a:schemeClr val="accent1"/>
                </a:solidFill>
              </a:defRPr>
            </a:lvl5pPr>
            <a:lvl6pPr lvl="5" rtl="0">
              <a:spcBef>
                <a:spcPts val="0"/>
              </a:spcBef>
              <a:spcAft>
                <a:spcPts val="0"/>
              </a:spcAft>
              <a:buClr>
                <a:schemeClr val="accent1"/>
              </a:buClr>
              <a:buSzPts val="1100"/>
              <a:buNone/>
              <a:defRPr>
                <a:solidFill>
                  <a:schemeClr val="accent1"/>
                </a:solidFill>
              </a:defRPr>
            </a:lvl6pPr>
            <a:lvl7pPr lvl="6" rtl="0">
              <a:spcBef>
                <a:spcPts val="0"/>
              </a:spcBef>
              <a:spcAft>
                <a:spcPts val="0"/>
              </a:spcAft>
              <a:buClr>
                <a:schemeClr val="accent1"/>
              </a:buClr>
              <a:buSzPts val="1100"/>
              <a:buNone/>
              <a:defRPr>
                <a:solidFill>
                  <a:schemeClr val="accent1"/>
                </a:solidFill>
              </a:defRPr>
            </a:lvl7pPr>
            <a:lvl8pPr lvl="7" rtl="0">
              <a:spcBef>
                <a:spcPts val="0"/>
              </a:spcBef>
              <a:spcAft>
                <a:spcPts val="0"/>
              </a:spcAft>
              <a:buClr>
                <a:schemeClr val="accent1"/>
              </a:buClr>
              <a:buSzPts val="1100"/>
              <a:buNone/>
              <a:defRPr>
                <a:solidFill>
                  <a:schemeClr val="accent1"/>
                </a:solidFill>
              </a:defRPr>
            </a:lvl8pPr>
            <a:lvl9pPr lvl="8" rtl="0">
              <a:spcBef>
                <a:spcPts val="0"/>
              </a:spcBef>
              <a:spcAft>
                <a:spcPts val="0"/>
              </a:spcAft>
              <a:buClr>
                <a:schemeClr val="accent1"/>
              </a:buClr>
              <a:buSzPts val="1100"/>
              <a:buNone/>
              <a:defRPr>
                <a:solidFill>
                  <a:schemeClr val="accent1"/>
                </a:solidFill>
              </a:defRPr>
            </a:lvl9pPr>
          </a:lstStyle>
          <a:p/>
        </p:txBody>
      </p:sp>
      <p:sp>
        <p:nvSpPr>
          <p:cNvPr id="114" name="Google Shape;114;p21"/>
          <p:cNvSpPr txBox="1"/>
          <p:nvPr>
            <p:ph idx="1" type="body"/>
          </p:nvPr>
        </p:nvSpPr>
        <p:spPr>
          <a:xfrm>
            <a:off x="305991" y="1140619"/>
            <a:ext cx="4113000" cy="359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rgbClr val="2C3947"/>
              </a:buClr>
              <a:buSzPts val="1000"/>
              <a:buNone/>
              <a:defRPr>
                <a:solidFill>
                  <a:srgbClr val="2C3947"/>
                </a:solidFill>
              </a:defRPr>
            </a:lvl1pPr>
            <a:lvl2pPr indent="-292100" lvl="1" marL="914400" rtl="0" algn="l">
              <a:lnSpc>
                <a:spcPct val="114000"/>
              </a:lnSpc>
              <a:spcBef>
                <a:spcPts val="500"/>
              </a:spcBef>
              <a:spcAft>
                <a:spcPts val="0"/>
              </a:spcAft>
              <a:buClr>
                <a:srgbClr val="2C3947"/>
              </a:buClr>
              <a:buSzPts val="1000"/>
              <a:buChar char="•"/>
              <a:defRPr>
                <a:solidFill>
                  <a:srgbClr val="2C3947"/>
                </a:solidFill>
              </a:defRPr>
            </a:lvl2pPr>
            <a:lvl3pPr indent="-292100" lvl="2" marL="1371600" rtl="0" algn="l">
              <a:lnSpc>
                <a:spcPct val="114000"/>
              </a:lnSpc>
              <a:spcBef>
                <a:spcPts val="500"/>
              </a:spcBef>
              <a:spcAft>
                <a:spcPts val="0"/>
              </a:spcAft>
              <a:buClr>
                <a:srgbClr val="2C3947"/>
              </a:buClr>
              <a:buSzPts val="1000"/>
              <a:buChar char="•"/>
              <a:defRPr>
                <a:solidFill>
                  <a:srgbClr val="2C3947"/>
                </a:solidFill>
              </a:defRPr>
            </a:lvl3pPr>
            <a:lvl4pPr indent="-292100" lvl="3" marL="1828800" rtl="0" algn="l">
              <a:lnSpc>
                <a:spcPct val="114000"/>
              </a:lnSpc>
              <a:spcBef>
                <a:spcPts val="500"/>
              </a:spcBef>
              <a:spcAft>
                <a:spcPts val="0"/>
              </a:spcAft>
              <a:buClr>
                <a:srgbClr val="2C3947"/>
              </a:buClr>
              <a:buSzPts val="1000"/>
              <a:buChar char="•"/>
              <a:defRPr>
                <a:solidFill>
                  <a:srgbClr val="2C3947"/>
                </a:solidFill>
              </a:defRPr>
            </a:lvl4pPr>
            <a:lvl5pPr indent="-292100" lvl="4" marL="2286000" rtl="0" algn="l">
              <a:lnSpc>
                <a:spcPct val="114000"/>
              </a:lnSpc>
              <a:spcBef>
                <a:spcPts val="500"/>
              </a:spcBef>
              <a:spcAft>
                <a:spcPts val="0"/>
              </a:spcAft>
              <a:buClr>
                <a:srgbClr val="2C3947"/>
              </a:buClr>
              <a:buSzPts val="1000"/>
              <a:buChar char="•"/>
              <a:defRPr>
                <a:solidFill>
                  <a:srgbClr val="2C3947"/>
                </a:solidFill>
              </a:defRPr>
            </a:lvl5pPr>
            <a:lvl6pPr indent="-292100" lvl="5" marL="2743200" rtl="0" algn="l">
              <a:lnSpc>
                <a:spcPct val="90000"/>
              </a:lnSpc>
              <a:spcBef>
                <a:spcPts val="400"/>
              </a:spcBef>
              <a:spcAft>
                <a:spcPts val="0"/>
              </a:spcAft>
              <a:buClr>
                <a:srgbClr val="2C3947"/>
              </a:buClr>
              <a:buSzPts val="1000"/>
              <a:buChar char="•"/>
              <a:defRPr>
                <a:solidFill>
                  <a:srgbClr val="2C3947"/>
                </a:solidFill>
              </a:defRPr>
            </a:lvl6pPr>
            <a:lvl7pPr indent="-292100" lvl="6" marL="3200400" rtl="0" algn="l">
              <a:lnSpc>
                <a:spcPct val="90000"/>
              </a:lnSpc>
              <a:spcBef>
                <a:spcPts val="400"/>
              </a:spcBef>
              <a:spcAft>
                <a:spcPts val="0"/>
              </a:spcAft>
              <a:buClr>
                <a:srgbClr val="2C3947"/>
              </a:buClr>
              <a:buSzPts val="1000"/>
              <a:buChar char="•"/>
              <a:defRPr>
                <a:solidFill>
                  <a:srgbClr val="2C3947"/>
                </a:solidFill>
              </a:defRPr>
            </a:lvl7pPr>
            <a:lvl8pPr indent="-292100" lvl="7" marL="3657600" rtl="0" algn="l">
              <a:lnSpc>
                <a:spcPct val="90000"/>
              </a:lnSpc>
              <a:spcBef>
                <a:spcPts val="400"/>
              </a:spcBef>
              <a:spcAft>
                <a:spcPts val="0"/>
              </a:spcAft>
              <a:buClr>
                <a:srgbClr val="2C3947"/>
              </a:buClr>
              <a:buSzPts val="1000"/>
              <a:buChar char="•"/>
              <a:defRPr>
                <a:solidFill>
                  <a:srgbClr val="2C3947"/>
                </a:solidFill>
              </a:defRPr>
            </a:lvl8pPr>
            <a:lvl9pPr indent="-292100" lvl="8" marL="4114800" rtl="0" algn="l">
              <a:lnSpc>
                <a:spcPct val="90000"/>
              </a:lnSpc>
              <a:spcBef>
                <a:spcPts val="400"/>
              </a:spcBef>
              <a:spcAft>
                <a:spcPts val="0"/>
              </a:spcAft>
              <a:buClr>
                <a:srgbClr val="2C3947"/>
              </a:buClr>
              <a:buSzPts val="1000"/>
              <a:buChar char="•"/>
              <a:defRPr>
                <a:solidFill>
                  <a:srgbClr val="2C3947"/>
                </a:solidFill>
              </a:defRPr>
            </a:lvl9pPr>
          </a:lstStyle>
          <a:p/>
        </p:txBody>
      </p:sp>
      <p:sp>
        <p:nvSpPr>
          <p:cNvPr id="115" name="Google Shape;115;p21"/>
          <p:cNvSpPr txBox="1"/>
          <p:nvPr>
            <p:ph idx="2" type="body"/>
          </p:nvPr>
        </p:nvSpPr>
        <p:spPr>
          <a:xfrm>
            <a:off x="4724996" y="1140619"/>
            <a:ext cx="4113000" cy="35910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rgbClr val="2C3947"/>
              </a:buClr>
              <a:buSzPts val="1000"/>
              <a:buNone/>
              <a:defRPr>
                <a:solidFill>
                  <a:srgbClr val="2C3947"/>
                </a:solidFill>
              </a:defRPr>
            </a:lvl1pPr>
            <a:lvl2pPr indent="-292100" lvl="1" marL="914400" rtl="0" algn="l">
              <a:lnSpc>
                <a:spcPct val="114000"/>
              </a:lnSpc>
              <a:spcBef>
                <a:spcPts val="500"/>
              </a:spcBef>
              <a:spcAft>
                <a:spcPts val="0"/>
              </a:spcAft>
              <a:buClr>
                <a:srgbClr val="2C3947"/>
              </a:buClr>
              <a:buSzPts val="1000"/>
              <a:buChar char="•"/>
              <a:defRPr>
                <a:solidFill>
                  <a:srgbClr val="2C3947"/>
                </a:solidFill>
              </a:defRPr>
            </a:lvl2pPr>
            <a:lvl3pPr indent="-292100" lvl="2" marL="1371600" rtl="0" algn="l">
              <a:lnSpc>
                <a:spcPct val="114000"/>
              </a:lnSpc>
              <a:spcBef>
                <a:spcPts val="500"/>
              </a:spcBef>
              <a:spcAft>
                <a:spcPts val="0"/>
              </a:spcAft>
              <a:buClr>
                <a:srgbClr val="2C3947"/>
              </a:buClr>
              <a:buSzPts val="1000"/>
              <a:buChar char="•"/>
              <a:defRPr>
                <a:solidFill>
                  <a:srgbClr val="2C3947"/>
                </a:solidFill>
              </a:defRPr>
            </a:lvl3pPr>
            <a:lvl4pPr indent="-292100" lvl="3" marL="1828800" rtl="0" algn="l">
              <a:lnSpc>
                <a:spcPct val="114000"/>
              </a:lnSpc>
              <a:spcBef>
                <a:spcPts val="500"/>
              </a:spcBef>
              <a:spcAft>
                <a:spcPts val="0"/>
              </a:spcAft>
              <a:buClr>
                <a:srgbClr val="2C3947"/>
              </a:buClr>
              <a:buSzPts val="1000"/>
              <a:buChar char="•"/>
              <a:defRPr>
                <a:solidFill>
                  <a:srgbClr val="2C3947"/>
                </a:solidFill>
              </a:defRPr>
            </a:lvl4pPr>
            <a:lvl5pPr indent="-292100" lvl="4" marL="2286000" rtl="0" algn="l">
              <a:lnSpc>
                <a:spcPct val="114000"/>
              </a:lnSpc>
              <a:spcBef>
                <a:spcPts val="500"/>
              </a:spcBef>
              <a:spcAft>
                <a:spcPts val="0"/>
              </a:spcAft>
              <a:buClr>
                <a:srgbClr val="2C3947"/>
              </a:buClr>
              <a:buSzPts val="1000"/>
              <a:buChar char="•"/>
              <a:defRPr>
                <a:solidFill>
                  <a:srgbClr val="2C3947"/>
                </a:solidFill>
              </a:defRPr>
            </a:lvl5pPr>
            <a:lvl6pPr indent="-292100" lvl="5" marL="2743200" rtl="0" algn="l">
              <a:lnSpc>
                <a:spcPct val="90000"/>
              </a:lnSpc>
              <a:spcBef>
                <a:spcPts val="400"/>
              </a:spcBef>
              <a:spcAft>
                <a:spcPts val="0"/>
              </a:spcAft>
              <a:buClr>
                <a:srgbClr val="2C3947"/>
              </a:buClr>
              <a:buSzPts val="1000"/>
              <a:buChar char="•"/>
              <a:defRPr>
                <a:solidFill>
                  <a:srgbClr val="2C3947"/>
                </a:solidFill>
              </a:defRPr>
            </a:lvl6pPr>
            <a:lvl7pPr indent="-292100" lvl="6" marL="3200400" rtl="0" algn="l">
              <a:lnSpc>
                <a:spcPct val="90000"/>
              </a:lnSpc>
              <a:spcBef>
                <a:spcPts val="400"/>
              </a:spcBef>
              <a:spcAft>
                <a:spcPts val="0"/>
              </a:spcAft>
              <a:buClr>
                <a:srgbClr val="2C3947"/>
              </a:buClr>
              <a:buSzPts val="1000"/>
              <a:buChar char="•"/>
              <a:defRPr>
                <a:solidFill>
                  <a:srgbClr val="2C3947"/>
                </a:solidFill>
              </a:defRPr>
            </a:lvl7pPr>
            <a:lvl8pPr indent="-292100" lvl="7" marL="3657600" rtl="0" algn="l">
              <a:lnSpc>
                <a:spcPct val="90000"/>
              </a:lnSpc>
              <a:spcBef>
                <a:spcPts val="400"/>
              </a:spcBef>
              <a:spcAft>
                <a:spcPts val="0"/>
              </a:spcAft>
              <a:buClr>
                <a:srgbClr val="2C3947"/>
              </a:buClr>
              <a:buSzPts val="1000"/>
              <a:buChar char="•"/>
              <a:defRPr>
                <a:solidFill>
                  <a:srgbClr val="2C3947"/>
                </a:solidFill>
              </a:defRPr>
            </a:lvl8pPr>
            <a:lvl9pPr indent="-292100" lvl="8" marL="4114800" rtl="0" algn="l">
              <a:lnSpc>
                <a:spcPct val="90000"/>
              </a:lnSpc>
              <a:spcBef>
                <a:spcPts val="400"/>
              </a:spcBef>
              <a:spcAft>
                <a:spcPts val="0"/>
              </a:spcAft>
              <a:buClr>
                <a:srgbClr val="2C3947"/>
              </a:buClr>
              <a:buSzPts val="1000"/>
              <a:buChar char="•"/>
              <a:defRPr>
                <a:solidFill>
                  <a:srgbClr val="2C3947"/>
                </a:solidFill>
              </a:defRPr>
            </a:lvl9pPr>
          </a:lstStyle>
          <a:p/>
        </p:txBody>
      </p:sp>
      <p:sp>
        <p:nvSpPr>
          <p:cNvPr id="116" name="Google Shape;116;p21"/>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Clr>
                <a:schemeClr val="accent1"/>
              </a:buClr>
              <a:buSzPts val="1100"/>
              <a:buNone/>
              <a:defRPr>
                <a:solidFill>
                  <a:schemeClr val="accent1"/>
                </a:solidFill>
              </a:defRPr>
            </a:lvl1pPr>
            <a:lvl2pPr lvl="1" rtl="0" algn="l">
              <a:spcBef>
                <a:spcPts val="0"/>
              </a:spcBef>
              <a:spcAft>
                <a:spcPts val="0"/>
              </a:spcAft>
              <a:buClr>
                <a:schemeClr val="accent1"/>
              </a:buClr>
              <a:buSzPts val="1100"/>
              <a:buNone/>
              <a:defRPr>
                <a:solidFill>
                  <a:schemeClr val="accent1"/>
                </a:solidFill>
              </a:defRPr>
            </a:lvl2pPr>
            <a:lvl3pPr lvl="2" rtl="0" algn="l">
              <a:spcBef>
                <a:spcPts val="0"/>
              </a:spcBef>
              <a:spcAft>
                <a:spcPts val="0"/>
              </a:spcAft>
              <a:buClr>
                <a:schemeClr val="accent1"/>
              </a:buClr>
              <a:buSzPts val="1100"/>
              <a:buNone/>
              <a:defRPr>
                <a:solidFill>
                  <a:schemeClr val="accent1"/>
                </a:solidFill>
              </a:defRPr>
            </a:lvl3pPr>
            <a:lvl4pPr lvl="3" rtl="0" algn="l">
              <a:spcBef>
                <a:spcPts val="0"/>
              </a:spcBef>
              <a:spcAft>
                <a:spcPts val="0"/>
              </a:spcAft>
              <a:buClr>
                <a:schemeClr val="accent1"/>
              </a:buClr>
              <a:buSzPts val="1100"/>
              <a:buNone/>
              <a:defRPr>
                <a:solidFill>
                  <a:schemeClr val="accent1"/>
                </a:solidFill>
              </a:defRPr>
            </a:lvl4pPr>
            <a:lvl5pPr lvl="4" rtl="0" algn="l">
              <a:spcBef>
                <a:spcPts val="0"/>
              </a:spcBef>
              <a:spcAft>
                <a:spcPts val="0"/>
              </a:spcAft>
              <a:buClr>
                <a:schemeClr val="accent1"/>
              </a:buClr>
              <a:buSzPts val="1100"/>
              <a:buNone/>
              <a:defRPr>
                <a:solidFill>
                  <a:schemeClr val="accent1"/>
                </a:solidFill>
              </a:defRPr>
            </a:lvl5pPr>
            <a:lvl6pPr lvl="5" rtl="0" algn="l">
              <a:spcBef>
                <a:spcPts val="0"/>
              </a:spcBef>
              <a:spcAft>
                <a:spcPts val="0"/>
              </a:spcAft>
              <a:buClr>
                <a:schemeClr val="accent1"/>
              </a:buClr>
              <a:buSzPts val="1100"/>
              <a:buNone/>
              <a:defRPr>
                <a:solidFill>
                  <a:schemeClr val="accent1"/>
                </a:solidFill>
              </a:defRPr>
            </a:lvl6pPr>
            <a:lvl7pPr lvl="6" rtl="0" algn="l">
              <a:spcBef>
                <a:spcPts val="0"/>
              </a:spcBef>
              <a:spcAft>
                <a:spcPts val="0"/>
              </a:spcAft>
              <a:buClr>
                <a:schemeClr val="accent1"/>
              </a:buClr>
              <a:buSzPts val="1100"/>
              <a:buNone/>
              <a:defRPr>
                <a:solidFill>
                  <a:schemeClr val="accent1"/>
                </a:solidFill>
              </a:defRPr>
            </a:lvl7pPr>
            <a:lvl8pPr lvl="7" rtl="0" algn="l">
              <a:spcBef>
                <a:spcPts val="0"/>
              </a:spcBef>
              <a:spcAft>
                <a:spcPts val="0"/>
              </a:spcAft>
              <a:buClr>
                <a:schemeClr val="accent1"/>
              </a:buClr>
              <a:buSzPts val="1100"/>
              <a:buNone/>
              <a:defRPr>
                <a:solidFill>
                  <a:schemeClr val="accent1"/>
                </a:solidFill>
              </a:defRPr>
            </a:lvl8pPr>
            <a:lvl9pPr lvl="8" rtl="0" algn="l">
              <a:spcBef>
                <a:spcPts val="0"/>
              </a:spcBef>
              <a:spcAft>
                <a:spcPts val="0"/>
              </a:spcAft>
              <a:buClr>
                <a:schemeClr val="accent1"/>
              </a:buClr>
              <a:buSzPts val="1100"/>
              <a:buNone/>
              <a:defRPr>
                <a:solidFill>
                  <a:schemeClr val="accent1"/>
                </a:solidFill>
              </a:defRPr>
            </a:lvl9pPr>
          </a:lstStyle>
          <a:p/>
        </p:txBody>
      </p:sp>
      <p:sp>
        <p:nvSpPr>
          <p:cNvPr id="117" name="Google Shape;117;p21"/>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solidFill>
                  <a:schemeClr val="accent1"/>
                </a:solidFill>
              </a:defRPr>
            </a:lvl1pPr>
            <a:lvl2pPr indent="0" lvl="1" marL="0" rtl="0" algn="l">
              <a:spcBef>
                <a:spcPts val="0"/>
              </a:spcBef>
              <a:buNone/>
              <a:defRPr>
                <a:solidFill>
                  <a:schemeClr val="accent1"/>
                </a:solidFill>
              </a:defRPr>
            </a:lvl2pPr>
            <a:lvl3pPr indent="0" lvl="2" marL="0" rtl="0" algn="l">
              <a:spcBef>
                <a:spcPts val="0"/>
              </a:spcBef>
              <a:buNone/>
              <a:defRPr>
                <a:solidFill>
                  <a:schemeClr val="accent1"/>
                </a:solidFill>
              </a:defRPr>
            </a:lvl3pPr>
            <a:lvl4pPr indent="0" lvl="3" marL="0" rtl="0" algn="l">
              <a:spcBef>
                <a:spcPts val="0"/>
              </a:spcBef>
              <a:buNone/>
              <a:defRPr>
                <a:solidFill>
                  <a:schemeClr val="accent1"/>
                </a:solidFill>
              </a:defRPr>
            </a:lvl4pPr>
            <a:lvl5pPr indent="0" lvl="4" marL="0" rtl="0" algn="l">
              <a:spcBef>
                <a:spcPts val="0"/>
              </a:spcBef>
              <a:buNone/>
              <a:defRPr>
                <a:solidFill>
                  <a:schemeClr val="accent1"/>
                </a:solidFill>
              </a:defRPr>
            </a:lvl5pPr>
            <a:lvl6pPr indent="0" lvl="5" marL="0" rtl="0" algn="l">
              <a:spcBef>
                <a:spcPts val="0"/>
              </a:spcBef>
              <a:buNone/>
              <a:defRPr>
                <a:solidFill>
                  <a:schemeClr val="accent1"/>
                </a:solidFill>
              </a:defRPr>
            </a:lvl6pPr>
            <a:lvl7pPr indent="0" lvl="6" marL="0" rtl="0" algn="l">
              <a:spcBef>
                <a:spcPts val="0"/>
              </a:spcBef>
              <a:buNone/>
              <a:defRPr>
                <a:solidFill>
                  <a:schemeClr val="accent1"/>
                </a:solidFill>
              </a:defRPr>
            </a:lvl7pPr>
            <a:lvl8pPr indent="0" lvl="7" marL="0" rtl="0" algn="l">
              <a:spcBef>
                <a:spcPts val="0"/>
              </a:spcBef>
              <a:buNone/>
              <a:defRPr>
                <a:solidFill>
                  <a:schemeClr val="accent1"/>
                </a:solidFill>
              </a:defRPr>
            </a:lvl8pPr>
            <a:lvl9pPr indent="0" lvl="8" marL="0" rtl="0" algn="l">
              <a:spcBef>
                <a:spcPts val="0"/>
              </a:spcBef>
              <a:buNone/>
              <a:defRPr>
                <a:solidFill>
                  <a:schemeClr val="accent1"/>
                </a:solidFill>
              </a:defRPr>
            </a:lvl9pPr>
          </a:lstStyle>
          <a:p>
            <a:pPr indent="0" lvl="0" marL="0" rtl="0" algn="l">
              <a:spcBef>
                <a:spcPts val="0"/>
              </a:spcBef>
              <a:spcAft>
                <a:spcPts val="0"/>
              </a:spcAft>
              <a:buNone/>
            </a:pPr>
            <a:fld id="{00000000-1234-1234-1234-123412341234}" type="slidenum">
              <a:rPr lang="en-GB"/>
              <a:t>‹#›</a:t>
            </a:fld>
            <a:endParaRPr/>
          </a:p>
        </p:txBody>
      </p:sp>
      <p:sp>
        <p:nvSpPr>
          <p:cNvPr id="118" name="Google Shape;118;p21"/>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accent1"/>
              </a:buClr>
              <a:buSzPts val="1400"/>
              <a:buNone/>
              <a:defRPr sz="700">
                <a:solidFill>
                  <a:schemeClr val="accent1"/>
                </a:solidFill>
              </a:defRPr>
            </a:lvl1pPr>
            <a:lvl2pPr lvl="1" rtl="0" algn="l">
              <a:spcBef>
                <a:spcPts val="0"/>
              </a:spcBef>
              <a:spcAft>
                <a:spcPts val="0"/>
              </a:spcAft>
              <a:buClr>
                <a:schemeClr val="accent1"/>
              </a:buClr>
              <a:buSzPts val="1400"/>
              <a:buNone/>
              <a:defRPr>
                <a:solidFill>
                  <a:schemeClr val="accent1"/>
                </a:solidFill>
              </a:defRPr>
            </a:lvl2pPr>
            <a:lvl3pPr lvl="2" rtl="0" algn="l">
              <a:spcBef>
                <a:spcPts val="0"/>
              </a:spcBef>
              <a:spcAft>
                <a:spcPts val="0"/>
              </a:spcAft>
              <a:buClr>
                <a:schemeClr val="accent1"/>
              </a:buClr>
              <a:buSzPts val="1400"/>
              <a:buNone/>
              <a:defRPr>
                <a:solidFill>
                  <a:schemeClr val="accent1"/>
                </a:solidFill>
              </a:defRPr>
            </a:lvl3pPr>
            <a:lvl4pPr lvl="3" rtl="0" algn="l">
              <a:spcBef>
                <a:spcPts val="0"/>
              </a:spcBef>
              <a:spcAft>
                <a:spcPts val="0"/>
              </a:spcAft>
              <a:buClr>
                <a:schemeClr val="accent1"/>
              </a:buClr>
              <a:buSzPts val="1400"/>
              <a:buNone/>
              <a:defRPr>
                <a:solidFill>
                  <a:schemeClr val="accent1"/>
                </a:solidFill>
              </a:defRPr>
            </a:lvl4pPr>
            <a:lvl5pPr lvl="4" rtl="0" algn="l">
              <a:spcBef>
                <a:spcPts val="0"/>
              </a:spcBef>
              <a:spcAft>
                <a:spcPts val="0"/>
              </a:spcAft>
              <a:buClr>
                <a:schemeClr val="accent1"/>
              </a:buClr>
              <a:buSzPts val="1400"/>
              <a:buNone/>
              <a:defRPr>
                <a:solidFill>
                  <a:schemeClr val="accent1"/>
                </a:solidFill>
              </a:defRPr>
            </a:lvl5pPr>
            <a:lvl6pPr lvl="5" rtl="0" algn="l">
              <a:spcBef>
                <a:spcPts val="0"/>
              </a:spcBef>
              <a:spcAft>
                <a:spcPts val="0"/>
              </a:spcAft>
              <a:buClr>
                <a:schemeClr val="accent1"/>
              </a:buClr>
              <a:buSzPts val="1400"/>
              <a:buNone/>
              <a:defRPr>
                <a:solidFill>
                  <a:schemeClr val="accent1"/>
                </a:solidFill>
              </a:defRPr>
            </a:lvl6pPr>
            <a:lvl7pPr lvl="6" rtl="0" algn="l">
              <a:spcBef>
                <a:spcPts val="0"/>
              </a:spcBef>
              <a:spcAft>
                <a:spcPts val="0"/>
              </a:spcAft>
              <a:buClr>
                <a:schemeClr val="accent1"/>
              </a:buClr>
              <a:buSzPts val="1400"/>
              <a:buNone/>
              <a:defRPr>
                <a:solidFill>
                  <a:schemeClr val="accent1"/>
                </a:solidFill>
              </a:defRPr>
            </a:lvl7pPr>
            <a:lvl8pPr lvl="7" rtl="0" algn="l">
              <a:spcBef>
                <a:spcPts val="0"/>
              </a:spcBef>
              <a:spcAft>
                <a:spcPts val="0"/>
              </a:spcAft>
              <a:buClr>
                <a:schemeClr val="accent1"/>
              </a:buClr>
              <a:buSzPts val="1400"/>
              <a:buNone/>
              <a:defRPr>
                <a:solidFill>
                  <a:schemeClr val="accent1"/>
                </a:solidFill>
              </a:defRPr>
            </a:lvl8pPr>
            <a:lvl9pPr lvl="8" rtl="0" algn="l">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Caption">
  <p:cSld name="Chart with Caption">
    <p:spTree>
      <p:nvGrpSpPr>
        <p:cNvPr id="119" name="Shape 119"/>
        <p:cNvGrpSpPr/>
        <p:nvPr/>
      </p:nvGrpSpPr>
      <p:grpSpPr>
        <a:xfrm>
          <a:off x="0" y="0"/>
          <a:ext cx="0" cy="0"/>
          <a:chOff x="0" y="0"/>
          <a:chExt cx="0" cy="0"/>
        </a:xfrm>
      </p:grpSpPr>
      <p:sp>
        <p:nvSpPr>
          <p:cNvPr id="120" name="Google Shape;120;p22"/>
          <p:cNvSpPr txBox="1"/>
          <p:nvPr>
            <p:ph type="title"/>
          </p:nvPr>
        </p:nvSpPr>
        <p:spPr>
          <a:xfrm>
            <a:off x="305991" y="428425"/>
            <a:ext cx="3717300" cy="55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2"/>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2"/>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2"/>
          <p:cNvSpPr txBox="1"/>
          <p:nvPr>
            <p:ph idx="1" type="subTitle"/>
          </p:nvPr>
        </p:nvSpPr>
        <p:spPr>
          <a:xfrm>
            <a:off x="4572000" y="429175"/>
            <a:ext cx="4266000" cy="554400"/>
          </a:xfrm>
          <a:prstGeom prst="rect">
            <a:avLst/>
          </a:prstGeom>
        </p:spPr>
        <p:txBody>
          <a:bodyPr anchorCtr="0" anchor="t" bIns="0" lIns="0" spcFirstLastPara="1" rIns="0" wrap="square" tIns="0">
            <a:noAutofit/>
          </a:bodyPr>
          <a:lstStyle>
            <a:lvl1pPr lvl="0" rtl="0">
              <a:spcBef>
                <a:spcPts val="500"/>
              </a:spcBef>
              <a:spcAft>
                <a:spcPts val="0"/>
              </a:spcAft>
              <a:buSzPts val="1000"/>
              <a:buNone/>
              <a:defRPr/>
            </a:lvl1pPr>
            <a:lvl2pPr lvl="1" rtl="0">
              <a:spcBef>
                <a:spcPts val="500"/>
              </a:spcBef>
              <a:spcAft>
                <a:spcPts val="0"/>
              </a:spcAft>
              <a:buSzPts val="1000"/>
              <a:buNone/>
              <a:defRPr/>
            </a:lvl2pPr>
            <a:lvl3pPr lvl="2" rtl="0">
              <a:spcBef>
                <a:spcPts val="500"/>
              </a:spcBef>
              <a:spcAft>
                <a:spcPts val="0"/>
              </a:spcAft>
              <a:buSzPts val="1000"/>
              <a:buNone/>
              <a:defRPr/>
            </a:lvl3pPr>
            <a:lvl4pPr lvl="3" rtl="0">
              <a:spcBef>
                <a:spcPts val="500"/>
              </a:spcBef>
              <a:spcAft>
                <a:spcPts val="0"/>
              </a:spcAft>
              <a:buSzPts val="1000"/>
              <a:buNone/>
              <a:defRPr/>
            </a:lvl4pPr>
            <a:lvl5pPr lvl="4" rtl="0">
              <a:spcBef>
                <a:spcPts val="500"/>
              </a:spcBef>
              <a:spcAft>
                <a:spcPts val="0"/>
              </a:spcAft>
              <a:buSzPts val="1000"/>
              <a:buNone/>
              <a:defRPr/>
            </a:lvl5pPr>
            <a:lvl6pPr lvl="5" rtl="0">
              <a:spcBef>
                <a:spcPts val="400"/>
              </a:spcBef>
              <a:spcAft>
                <a:spcPts val="0"/>
              </a:spcAft>
              <a:buSzPts val="1000"/>
              <a:buNone/>
              <a:defRPr/>
            </a:lvl6pPr>
            <a:lvl7pPr lvl="6" rtl="0">
              <a:spcBef>
                <a:spcPts val="400"/>
              </a:spcBef>
              <a:spcAft>
                <a:spcPts val="0"/>
              </a:spcAft>
              <a:buSzPts val="1000"/>
              <a:buNone/>
              <a:defRPr/>
            </a:lvl7pPr>
            <a:lvl8pPr lvl="7" rtl="0">
              <a:spcBef>
                <a:spcPts val="400"/>
              </a:spcBef>
              <a:spcAft>
                <a:spcPts val="0"/>
              </a:spcAft>
              <a:buSzPts val="1000"/>
              <a:buNone/>
              <a:defRPr/>
            </a:lvl8pPr>
            <a:lvl9pPr lvl="8" rtl="0">
              <a:spcBef>
                <a:spcPts val="400"/>
              </a:spcBef>
              <a:spcAft>
                <a:spcPts val="0"/>
              </a:spcAft>
              <a:buSzPts val="1000"/>
              <a:buNone/>
              <a:defRPr/>
            </a:lvl9pPr>
          </a:lstStyle>
          <a:p/>
        </p:txBody>
      </p:sp>
      <p:sp>
        <p:nvSpPr>
          <p:cNvPr id="124" name="Google Shape;124;p22"/>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Charts are used from “insert” option and colors are updated manually.</a:t>
            </a:r>
            <a:endParaRPr>
              <a:latin typeface="Poppins Light"/>
              <a:ea typeface="Poppins Light"/>
              <a:cs typeface="Poppins Light"/>
              <a:sym typeface="Poppins Light"/>
            </a:endParaRPr>
          </a:p>
        </p:txBody>
      </p:sp>
      <p:sp>
        <p:nvSpPr>
          <p:cNvPr id="125" name="Google Shape;125;p22"/>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ots">
  <p:cSld name="Headline Dots">
    <p:spTree>
      <p:nvGrpSpPr>
        <p:cNvPr id="126" name="Shape 126"/>
        <p:cNvGrpSpPr/>
        <p:nvPr/>
      </p:nvGrpSpPr>
      <p:grpSpPr>
        <a:xfrm>
          <a:off x="0" y="0"/>
          <a:ext cx="0" cy="0"/>
          <a:chOff x="0" y="0"/>
          <a:chExt cx="0" cy="0"/>
        </a:xfrm>
      </p:grpSpPr>
      <p:sp>
        <p:nvSpPr>
          <p:cNvPr id="127" name="Google Shape;127;p23"/>
          <p:cNvSpPr txBox="1"/>
          <p:nvPr>
            <p:ph type="title"/>
          </p:nvPr>
        </p:nvSpPr>
        <p:spPr>
          <a:xfrm>
            <a:off x="467916" y="1858039"/>
            <a:ext cx="3555300" cy="2271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900"/>
              <a:buFont typeface="Poppins Ligh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3"/>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3"/>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3"/>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Highlight">
  <p:cSld name="Data Highlight">
    <p:spTree>
      <p:nvGrpSpPr>
        <p:cNvPr id="131" name="Shape 131"/>
        <p:cNvGrpSpPr/>
        <p:nvPr/>
      </p:nvGrpSpPr>
      <p:grpSpPr>
        <a:xfrm>
          <a:off x="0" y="0"/>
          <a:ext cx="0" cy="0"/>
          <a:chOff x="0" y="0"/>
          <a:chExt cx="0" cy="0"/>
        </a:xfrm>
      </p:grpSpPr>
      <p:sp>
        <p:nvSpPr>
          <p:cNvPr id="132" name="Google Shape;132;p24"/>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4"/>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34" name="Google Shape;134;p24"/>
          <p:cNvSpPr txBox="1"/>
          <p:nvPr>
            <p:ph idx="1" type="body"/>
          </p:nvPr>
        </p:nvSpPr>
        <p:spPr>
          <a:xfrm>
            <a:off x="4278978" y="2939771"/>
            <a:ext cx="1983600" cy="13344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dk1"/>
              </a:buClr>
              <a:buSzPts val="1000"/>
              <a:buNone/>
              <a:defRPr>
                <a:solidFill>
                  <a:schemeClr val="dk1"/>
                </a:solidFill>
              </a:defRPr>
            </a:lvl1pPr>
            <a:lvl2pPr indent="-292100" lvl="1" marL="914400" rtl="0" algn="l">
              <a:lnSpc>
                <a:spcPct val="114000"/>
              </a:lnSpc>
              <a:spcBef>
                <a:spcPts val="500"/>
              </a:spcBef>
              <a:spcAft>
                <a:spcPts val="0"/>
              </a:spcAft>
              <a:buClr>
                <a:schemeClr val="dk1"/>
              </a:buClr>
              <a:buSzPts val="1000"/>
              <a:buChar char="•"/>
              <a:defRPr/>
            </a:lvl2pPr>
            <a:lvl3pPr indent="-292100" lvl="2" marL="1371600" rtl="0" algn="l">
              <a:lnSpc>
                <a:spcPct val="114000"/>
              </a:lnSpc>
              <a:spcBef>
                <a:spcPts val="500"/>
              </a:spcBef>
              <a:spcAft>
                <a:spcPts val="0"/>
              </a:spcAft>
              <a:buClr>
                <a:schemeClr val="dk1"/>
              </a:buClr>
              <a:buSzPts val="1000"/>
              <a:buChar char="•"/>
              <a:defRPr/>
            </a:lvl3pPr>
            <a:lvl4pPr indent="-292100" lvl="3" marL="1828800" rtl="0" algn="l">
              <a:lnSpc>
                <a:spcPct val="114000"/>
              </a:lnSpc>
              <a:spcBef>
                <a:spcPts val="500"/>
              </a:spcBef>
              <a:spcAft>
                <a:spcPts val="0"/>
              </a:spcAft>
              <a:buClr>
                <a:schemeClr val="dk1"/>
              </a:buClr>
              <a:buSzPts val="1000"/>
              <a:buChar char="•"/>
              <a:defRPr/>
            </a:lvl4pPr>
            <a:lvl5pPr indent="-292100" lvl="4" marL="2286000" rtl="0" algn="l">
              <a:lnSpc>
                <a:spcPct val="114000"/>
              </a:lnSpc>
              <a:spcBef>
                <a:spcPts val="500"/>
              </a:spcBef>
              <a:spcAft>
                <a:spcPts val="0"/>
              </a:spcAft>
              <a:buClr>
                <a:schemeClr val="dk1"/>
              </a:buClr>
              <a:buSzPts val="1000"/>
              <a:buChar char="•"/>
              <a:defRPr/>
            </a:lvl5pPr>
            <a:lvl6pPr indent="-292100" lvl="5" marL="2743200" rtl="0" algn="l">
              <a:lnSpc>
                <a:spcPct val="90000"/>
              </a:lnSpc>
              <a:spcBef>
                <a:spcPts val="400"/>
              </a:spcBef>
              <a:spcAft>
                <a:spcPts val="0"/>
              </a:spcAft>
              <a:buClr>
                <a:schemeClr val="dk1"/>
              </a:buClr>
              <a:buSzPts val="1000"/>
              <a:buChar char="•"/>
              <a:defRPr/>
            </a:lvl6pPr>
            <a:lvl7pPr indent="-292100" lvl="6" marL="3200400" rtl="0" algn="l">
              <a:lnSpc>
                <a:spcPct val="90000"/>
              </a:lnSpc>
              <a:spcBef>
                <a:spcPts val="400"/>
              </a:spcBef>
              <a:spcAft>
                <a:spcPts val="0"/>
              </a:spcAft>
              <a:buClr>
                <a:schemeClr val="dk1"/>
              </a:buClr>
              <a:buSzPts val="1000"/>
              <a:buChar char="•"/>
              <a:defRPr/>
            </a:lvl7pPr>
            <a:lvl8pPr indent="-292100" lvl="7" marL="3657600" rtl="0" algn="l">
              <a:lnSpc>
                <a:spcPct val="90000"/>
              </a:lnSpc>
              <a:spcBef>
                <a:spcPts val="400"/>
              </a:spcBef>
              <a:spcAft>
                <a:spcPts val="0"/>
              </a:spcAft>
              <a:buClr>
                <a:schemeClr val="dk1"/>
              </a:buClr>
              <a:buSzPts val="1000"/>
              <a:buChar char="•"/>
              <a:defRPr/>
            </a:lvl8pPr>
            <a:lvl9pPr indent="-292100" lvl="8" marL="4114800" rtl="0" algn="l">
              <a:lnSpc>
                <a:spcPct val="90000"/>
              </a:lnSpc>
              <a:spcBef>
                <a:spcPts val="400"/>
              </a:spcBef>
              <a:spcAft>
                <a:spcPts val="0"/>
              </a:spcAft>
              <a:buClr>
                <a:schemeClr val="dk1"/>
              </a:buClr>
              <a:buSzPts val="1000"/>
              <a:buChar char="•"/>
              <a:defRPr/>
            </a:lvl9pPr>
          </a:lstStyle>
          <a:p/>
        </p:txBody>
      </p:sp>
      <p:sp>
        <p:nvSpPr>
          <p:cNvPr id="135" name="Google Shape;135;p24"/>
          <p:cNvSpPr txBox="1"/>
          <p:nvPr>
            <p:ph idx="2" type="body"/>
          </p:nvPr>
        </p:nvSpPr>
        <p:spPr>
          <a:xfrm>
            <a:off x="6854416" y="2939771"/>
            <a:ext cx="1983600" cy="1334400"/>
          </a:xfrm>
          <a:prstGeom prst="rect">
            <a:avLst/>
          </a:prstGeom>
          <a:noFill/>
          <a:ln>
            <a:noFill/>
          </a:ln>
        </p:spPr>
        <p:txBody>
          <a:bodyPr anchorCtr="0" anchor="t" bIns="0" lIns="0" spcFirstLastPara="1" rIns="0" wrap="square" tIns="0">
            <a:noAutofit/>
          </a:bodyPr>
          <a:lstStyle>
            <a:lvl1pPr indent="-228600" lvl="0" marL="457200" rtl="0" algn="l">
              <a:lnSpc>
                <a:spcPct val="114000"/>
              </a:lnSpc>
              <a:spcBef>
                <a:spcPts val="500"/>
              </a:spcBef>
              <a:spcAft>
                <a:spcPts val="0"/>
              </a:spcAft>
              <a:buClr>
                <a:schemeClr val="dk1"/>
              </a:buClr>
              <a:buSzPts val="1000"/>
              <a:buNone/>
              <a:defRPr>
                <a:solidFill>
                  <a:schemeClr val="dk1"/>
                </a:solidFill>
              </a:defRPr>
            </a:lvl1pPr>
            <a:lvl2pPr indent="-292100" lvl="1" marL="914400" rtl="0" algn="l">
              <a:lnSpc>
                <a:spcPct val="114000"/>
              </a:lnSpc>
              <a:spcBef>
                <a:spcPts val="500"/>
              </a:spcBef>
              <a:spcAft>
                <a:spcPts val="0"/>
              </a:spcAft>
              <a:buClr>
                <a:schemeClr val="dk1"/>
              </a:buClr>
              <a:buSzPts val="1000"/>
              <a:buChar char="•"/>
              <a:defRPr/>
            </a:lvl2pPr>
            <a:lvl3pPr indent="-292100" lvl="2" marL="1371600" rtl="0" algn="l">
              <a:lnSpc>
                <a:spcPct val="114000"/>
              </a:lnSpc>
              <a:spcBef>
                <a:spcPts val="500"/>
              </a:spcBef>
              <a:spcAft>
                <a:spcPts val="0"/>
              </a:spcAft>
              <a:buClr>
                <a:schemeClr val="dk1"/>
              </a:buClr>
              <a:buSzPts val="1000"/>
              <a:buChar char="•"/>
              <a:defRPr/>
            </a:lvl3pPr>
            <a:lvl4pPr indent="-292100" lvl="3" marL="1828800" rtl="0" algn="l">
              <a:lnSpc>
                <a:spcPct val="114000"/>
              </a:lnSpc>
              <a:spcBef>
                <a:spcPts val="500"/>
              </a:spcBef>
              <a:spcAft>
                <a:spcPts val="0"/>
              </a:spcAft>
              <a:buClr>
                <a:schemeClr val="dk1"/>
              </a:buClr>
              <a:buSzPts val="1000"/>
              <a:buChar char="•"/>
              <a:defRPr/>
            </a:lvl4pPr>
            <a:lvl5pPr indent="-292100" lvl="4" marL="2286000" rtl="0" algn="l">
              <a:lnSpc>
                <a:spcPct val="114000"/>
              </a:lnSpc>
              <a:spcBef>
                <a:spcPts val="500"/>
              </a:spcBef>
              <a:spcAft>
                <a:spcPts val="0"/>
              </a:spcAft>
              <a:buClr>
                <a:schemeClr val="dk1"/>
              </a:buClr>
              <a:buSzPts val="1000"/>
              <a:buChar char="•"/>
              <a:defRPr/>
            </a:lvl5pPr>
            <a:lvl6pPr indent="-292100" lvl="5" marL="2743200" rtl="0" algn="l">
              <a:lnSpc>
                <a:spcPct val="90000"/>
              </a:lnSpc>
              <a:spcBef>
                <a:spcPts val="400"/>
              </a:spcBef>
              <a:spcAft>
                <a:spcPts val="0"/>
              </a:spcAft>
              <a:buClr>
                <a:schemeClr val="dk1"/>
              </a:buClr>
              <a:buSzPts val="1000"/>
              <a:buChar char="•"/>
              <a:defRPr/>
            </a:lvl6pPr>
            <a:lvl7pPr indent="-292100" lvl="6" marL="3200400" rtl="0" algn="l">
              <a:lnSpc>
                <a:spcPct val="90000"/>
              </a:lnSpc>
              <a:spcBef>
                <a:spcPts val="400"/>
              </a:spcBef>
              <a:spcAft>
                <a:spcPts val="0"/>
              </a:spcAft>
              <a:buClr>
                <a:schemeClr val="dk1"/>
              </a:buClr>
              <a:buSzPts val="1000"/>
              <a:buChar char="•"/>
              <a:defRPr/>
            </a:lvl7pPr>
            <a:lvl8pPr indent="-292100" lvl="7" marL="3657600" rtl="0" algn="l">
              <a:lnSpc>
                <a:spcPct val="90000"/>
              </a:lnSpc>
              <a:spcBef>
                <a:spcPts val="400"/>
              </a:spcBef>
              <a:spcAft>
                <a:spcPts val="0"/>
              </a:spcAft>
              <a:buClr>
                <a:schemeClr val="dk1"/>
              </a:buClr>
              <a:buSzPts val="1000"/>
              <a:buChar char="•"/>
              <a:defRPr/>
            </a:lvl8pPr>
            <a:lvl9pPr indent="-292100" lvl="8" marL="4114800" rtl="0" algn="l">
              <a:lnSpc>
                <a:spcPct val="90000"/>
              </a:lnSpc>
              <a:spcBef>
                <a:spcPts val="400"/>
              </a:spcBef>
              <a:spcAft>
                <a:spcPts val="0"/>
              </a:spcAft>
              <a:buClr>
                <a:schemeClr val="dk1"/>
              </a:buClr>
              <a:buSzPts val="1000"/>
              <a:buChar char="•"/>
              <a:defRPr/>
            </a:lvl9pPr>
          </a:lstStyle>
          <a:p/>
        </p:txBody>
      </p:sp>
      <p:sp>
        <p:nvSpPr>
          <p:cNvPr id="136" name="Google Shape;136;p24"/>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Key Statement">
  <p:cSld name="Long Key Statement">
    <p:bg>
      <p:bgPr>
        <a:solidFill>
          <a:schemeClr val="accent1"/>
        </a:solidFill>
      </p:bgPr>
    </p:bg>
    <p:spTree>
      <p:nvGrpSpPr>
        <p:cNvPr id="137" name="Shape 137"/>
        <p:cNvGrpSpPr/>
        <p:nvPr/>
      </p:nvGrpSpPr>
      <p:grpSpPr>
        <a:xfrm>
          <a:off x="0" y="0"/>
          <a:ext cx="0" cy="0"/>
          <a:chOff x="0" y="0"/>
          <a:chExt cx="0" cy="0"/>
        </a:xfrm>
      </p:grpSpPr>
      <p:sp>
        <p:nvSpPr>
          <p:cNvPr id="138" name="Google Shape;138;p25"/>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Clr>
                <a:schemeClr val="lt1"/>
              </a:buClr>
              <a:buSzPts val="1100"/>
              <a:buNone/>
              <a:defRPr>
                <a:solidFill>
                  <a:schemeClr val="lt1"/>
                </a:solidFill>
              </a:defRPr>
            </a:lvl1pPr>
            <a:lvl2pPr lvl="1" rtl="0" algn="l">
              <a:spcBef>
                <a:spcPts val="0"/>
              </a:spcBef>
              <a:spcAft>
                <a:spcPts val="0"/>
              </a:spcAft>
              <a:buClr>
                <a:schemeClr val="lt1"/>
              </a:buClr>
              <a:buSzPts val="1100"/>
              <a:buNone/>
              <a:defRPr>
                <a:solidFill>
                  <a:schemeClr val="lt1"/>
                </a:solidFill>
              </a:defRPr>
            </a:lvl2pPr>
            <a:lvl3pPr lvl="2" rtl="0" algn="l">
              <a:spcBef>
                <a:spcPts val="0"/>
              </a:spcBef>
              <a:spcAft>
                <a:spcPts val="0"/>
              </a:spcAft>
              <a:buClr>
                <a:schemeClr val="lt1"/>
              </a:buClr>
              <a:buSzPts val="1100"/>
              <a:buNone/>
              <a:defRPr>
                <a:solidFill>
                  <a:schemeClr val="lt1"/>
                </a:solidFill>
              </a:defRPr>
            </a:lvl3pPr>
            <a:lvl4pPr lvl="3" rtl="0" algn="l">
              <a:spcBef>
                <a:spcPts val="0"/>
              </a:spcBef>
              <a:spcAft>
                <a:spcPts val="0"/>
              </a:spcAft>
              <a:buClr>
                <a:schemeClr val="lt1"/>
              </a:buClr>
              <a:buSzPts val="1100"/>
              <a:buNone/>
              <a:defRPr>
                <a:solidFill>
                  <a:schemeClr val="lt1"/>
                </a:solidFill>
              </a:defRPr>
            </a:lvl4pPr>
            <a:lvl5pPr lvl="4" rtl="0" algn="l">
              <a:spcBef>
                <a:spcPts val="0"/>
              </a:spcBef>
              <a:spcAft>
                <a:spcPts val="0"/>
              </a:spcAft>
              <a:buClr>
                <a:schemeClr val="lt1"/>
              </a:buClr>
              <a:buSzPts val="1100"/>
              <a:buNone/>
              <a:defRPr>
                <a:solidFill>
                  <a:schemeClr val="lt1"/>
                </a:solidFill>
              </a:defRPr>
            </a:lvl5pPr>
            <a:lvl6pPr lvl="5" rtl="0" algn="l">
              <a:spcBef>
                <a:spcPts val="0"/>
              </a:spcBef>
              <a:spcAft>
                <a:spcPts val="0"/>
              </a:spcAft>
              <a:buClr>
                <a:schemeClr val="lt1"/>
              </a:buClr>
              <a:buSzPts val="1100"/>
              <a:buNone/>
              <a:defRPr>
                <a:solidFill>
                  <a:schemeClr val="lt1"/>
                </a:solidFill>
              </a:defRPr>
            </a:lvl6pPr>
            <a:lvl7pPr lvl="6" rtl="0" algn="l">
              <a:spcBef>
                <a:spcPts val="0"/>
              </a:spcBef>
              <a:spcAft>
                <a:spcPts val="0"/>
              </a:spcAft>
              <a:buClr>
                <a:schemeClr val="lt1"/>
              </a:buClr>
              <a:buSzPts val="1100"/>
              <a:buNone/>
              <a:defRPr>
                <a:solidFill>
                  <a:schemeClr val="lt1"/>
                </a:solidFill>
              </a:defRPr>
            </a:lvl7pPr>
            <a:lvl8pPr lvl="7" rtl="0" algn="l">
              <a:spcBef>
                <a:spcPts val="0"/>
              </a:spcBef>
              <a:spcAft>
                <a:spcPts val="0"/>
              </a:spcAft>
              <a:buClr>
                <a:schemeClr val="lt1"/>
              </a:buClr>
              <a:buSzPts val="1100"/>
              <a:buNone/>
              <a:defRPr>
                <a:solidFill>
                  <a:schemeClr val="lt1"/>
                </a:solidFill>
              </a:defRPr>
            </a:lvl8pPr>
            <a:lvl9pPr lvl="8" rtl="0" algn="l">
              <a:spcBef>
                <a:spcPts val="0"/>
              </a:spcBef>
              <a:spcAft>
                <a:spcPts val="0"/>
              </a:spcAft>
              <a:buClr>
                <a:schemeClr val="lt1"/>
              </a:buClr>
              <a:buSzPts val="1100"/>
              <a:buNone/>
              <a:defRPr>
                <a:solidFill>
                  <a:schemeClr val="lt1"/>
                </a:solidFill>
              </a:defRPr>
            </a:lvl9pPr>
          </a:lstStyle>
          <a:p/>
        </p:txBody>
      </p:sp>
      <p:sp>
        <p:nvSpPr>
          <p:cNvPr id="139" name="Google Shape;139;p25"/>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solidFill>
                  <a:schemeClr val="lt1"/>
                </a:solidFill>
              </a:defRPr>
            </a:lvl1pPr>
            <a:lvl2pPr indent="0" lvl="1" marL="0" rtl="0" algn="l">
              <a:spcBef>
                <a:spcPts val="0"/>
              </a:spcBef>
              <a:buNone/>
              <a:defRPr>
                <a:solidFill>
                  <a:schemeClr val="lt1"/>
                </a:solidFill>
              </a:defRPr>
            </a:lvl2pPr>
            <a:lvl3pPr indent="0" lvl="2" marL="0" rtl="0" algn="l">
              <a:spcBef>
                <a:spcPts val="0"/>
              </a:spcBef>
              <a:buNone/>
              <a:defRPr>
                <a:solidFill>
                  <a:schemeClr val="lt1"/>
                </a:solidFill>
              </a:defRPr>
            </a:lvl3pPr>
            <a:lvl4pPr indent="0" lvl="3" marL="0" rtl="0" algn="l">
              <a:spcBef>
                <a:spcPts val="0"/>
              </a:spcBef>
              <a:buNone/>
              <a:defRPr>
                <a:solidFill>
                  <a:schemeClr val="lt1"/>
                </a:solidFill>
              </a:defRPr>
            </a:lvl4pPr>
            <a:lvl5pPr indent="0" lvl="4" marL="0" rtl="0" algn="l">
              <a:spcBef>
                <a:spcPts val="0"/>
              </a:spcBef>
              <a:buNone/>
              <a:defRPr>
                <a:solidFill>
                  <a:schemeClr val="lt1"/>
                </a:solidFill>
              </a:defRPr>
            </a:lvl5pPr>
            <a:lvl6pPr indent="0" lvl="5" marL="0" rtl="0" algn="l">
              <a:spcBef>
                <a:spcPts val="0"/>
              </a:spcBef>
              <a:buNone/>
              <a:defRPr>
                <a:solidFill>
                  <a:schemeClr val="lt1"/>
                </a:solidFill>
              </a:defRPr>
            </a:lvl6pPr>
            <a:lvl7pPr indent="0" lvl="6" marL="0" rtl="0" algn="l">
              <a:spcBef>
                <a:spcPts val="0"/>
              </a:spcBef>
              <a:buNone/>
              <a:defRPr>
                <a:solidFill>
                  <a:schemeClr val="lt1"/>
                </a:solidFill>
              </a:defRPr>
            </a:lvl7pPr>
            <a:lvl8pPr indent="0" lvl="7" marL="0" rtl="0" algn="l">
              <a:spcBef>
                <a:spcPts val="0"/>
              </a:spcBef>
              <a:buNone/>
              <a:defRPr>
                <a:solidFill>
                  <a:schemeClr val="lt1"/>
                </a:solidFill>
              </a:defRPr>
            </a:lvl8pPr>
            <a:lvl9pPr indent="0" lvl="8" marL="0" rtl="0" algn="l">
              <a:spcBef>
                <a:spcPts val="0"/>
              </a:spcBef>
              <a:buNone/>
              <a:defRPr>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
        <p:nvSpPr>
          <p:cNvPr id="140" name="Google Shape;140;p25"/>
          <p:cNvSpPr txBox="1"/>
          <p:nvPr>
            <p:ph type="title"/>
          </p:nvPr>
        </p:nvSpPr>
        <p:spPr>
          <a:xfrm>
            <a:off x="1207449" y="1501666"/>
            <a:ext cx="6729000" cy="21402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chemeClr val="lt1"/>
              </a:buClr>
              <a:buSzPts val="2900"/>
              <a:buFont typeface="Poppins"/>
              <a:buNone/>
              <a:defRPr sz="2900">
                <a:solidFill>
                  <a:schemeClr val="lt1"/>
                </a:solidFill>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41" name="Google Shape;141;p25"/>
          <p:cNvPicPr preferRelativeResize="0"/>
          <p:nvPr/>
        </p:nvPicPr>
        <p:blipFill rotWithShape="1">
          <a:blip r:embed="rId2">
            <a:alphaModFix/>
          </a:blip>
          <a:srcRect b="11866" l="0" r="0" t="11873"/>
          <a:stretch/>
        </p:blipFill>
        <p:spPr>
          <a:xfrm>
            <a:off x="7338413" y="4461950"/>
            <a:ext cx="1628052" cy="539200"/>
          </a:xfrm>
          <a:prstGeom prst="rect">
            <a:avLst/>
          </a:prstGeom>
          <a:noFill/>
          <a:ln>
            <a:noFill/>
          </a:ln>
        </p:spPr>
      </p:pic>
      <p:sp>
        <p:nvSpPr>
          <p:cNvPr id="142" name="Google Shape;142;p25"/>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Statement FUTURE">
  <p:cSld name="Key Statement FUTURE">
    <p:spTree>
      <p:nvGrpSpPr>
        <p:cNvPr id="143" name="Shape 143"/>
        <p:cNvGrpSpPr/>
        <p:nvPr/>
      </p:nvGrpSpPr>
      <p:grpSpPr>
        <a:xfrm>
          <a:off x="0" y="0"/>
          <a:ext cx="0" cy="0"/>
          <a:chOff x="0" y="0"/>
          <a:chExt cx="0" cy="0"/>
        </a:xfrm>
      </p:grpSpPr>
      <p:grpSp>
        <p:nvGrpSpPr>
          <p:cNvPr id="144" name="Google Shape;144;p26"/>
          <p:cNvGrpSpPr/>
          <p:nvPr/>
        </p:nvGrpSpPr>
        <p:grpSpPr>
          <a:xfrm>
            <a:off x="1702273" y="689940"/>
            <a:ext cx="5739494" cy="3763618"/>
            <a:chOff x="1298275" y="425050"/>
            <a:chExt cx="6547449" cy="4293427"/>
          </a:xfrm>
        </p:grpSpPr>
        <p:pic>
          <p:nvPicPr>
            <p:cNvPr id="145" name="Google Shape;145;p26"/>
            <p:cNvPicPr preferRelativeResize="0"/>
            <p:nvPr/>
          </p:nvPicPr>
          <p:blipFill>
            <a:blip r:embed="rId2">
              <a:alphaModFix/>
            </a:blip>
            <a:stretch>
              <a:fillRect/>
            </a:stretch>
          </p:blipFill>
          <p:spPr>
            <a:xfrm>
              <a:off x="1298275" y="425050"/>
              <a:ext cx="6547449" cy="1291265"/>
            </a:xfrm>
            <a:prstGeom prst="rect">
              <a:avLst/>
            </a:prstGeom>
            <a:noFill/>
            <a:ln>
              <a:noFill/>
            </a:ln>
          </p:spPr>
        </p:pic>
        <p:pic>
          <p:nvPicPr>
            <p:cNvPr id="146" name="Google Shape;146;p26"/>
            <p:cNvPicPr preferRelativeResize="0"/>
            <p:nvPr/>
          </p:nvPicPr>
          <p:blipFill>
            <a:blip r:embed="rId2">
              <a:alphaModFix/>
            </a:blip>
            <a:stretch>
              <a:fillRect/>
            </a:stretch>
          </p:blipFill>
          <p:spPr>
            <a:xfrm>
              <a:off x="1298275" y="1926138"/>
              <a:ext cx="6547449" cy="1291265"/>
            </a:xfrm>
            <a:prstGeom prst="rect">
              <a:avLst/>
            </a:prstGeom>
            <a:noFill/>
            <a:ln>
              <a:noFill/>
            </a:ln>
          </p:spPr>
        </p:pic>
        <p:pic>
          <p:nvPicPr>
            <p:cNvPr id="147" name="Google Shape;147;p26"/>
            <p:cNvPicPr preferRelativeResize="0"/>
            <p:nvPr/>
          </p:nvPicPr>
          <p:blipFill>
            <a:blip r:embed="rId2">
              <a:alphaModFix/>
            </a:blip>
            <a:stretch>
              <a:fillRect/>
            </a:stretch>
          </p:blipFill>
          <p:spPr>
            <a:xfrm>
              <a:off x="1298275" y="3427213"/>
              <a:ext cx="6547449" cy="1291265"/>
            </a:xfrm>
            <a:prstGeom prst="rect">
              <a:avLst/>
            </a:prstGeom>
            <a:noFill/>
            <a:ln>
              <a:noFill/>
            </a:ln>
          </p:spPr>
        </p:pic>
      </p:grpSp>
      <p:sp>
        <p:nvSpPr>
          <p:cNvPr id="148" name="Google Shape;148;p26"/>
          <p:cNvSpPr/>
          <p:nvPr>
            <p:ph idx="2" type="pic"/>
          </p:nvPr>
        </p:nvSpPr>
        <p:spPr>
          <a:xfrm>
            <a:off x="2217925" y="1306350"/>
            <a:ext cx="4708200" cy="2530800"/>
          </a:xfrm>
          <a:prstGeom prst="roundRect">
            <a:avLst>
              <a:gd fmla="val 3376" name="adj"/>
            </a:avLst>
          </a:prstGeom>
          <a:solidFill>
            <a:schemeClr val="accent1"/>
          </a:solidFill>
          <a:ln>
            <a:noFill/>
          </a:ln>
        </p:spPr>
      </p:sp>
      <p:sp>
        <p:nvSpPr>
          <p:cNvPr id="149" name="Google Shape;149;p26"/>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6"/>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51" name="Google Shape;151;p26"/>
          <p:cNvSpPr txBox="1"/>
          <p:nvPr>
            <p:ph type="title"/>
          </p:nvPr>
        </p:nvSpPr>
        <p:spPr>
          <a:xfrm>
            <a:off x="2649676" y="1703398"/>
            <a:ext cx="3844500" cy="17367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lt1"/>
              </a:buClr>
              <a:buSzPts val="2900"/>
              <a:buFont typeface="Poppins"/>
              <a:buNone/>
              <a:defRPr sz="2900">
                <a:solidFill>
                  <a:schemeClr val="lt1"/>
                </a:solidFill>
                <a:latin typeface="Poppins"/>
                <a:ea typeface="Poppins"/>
                <a:cs typeface="Poppins"/>
                <a:sym typeface="Poppins"/>
              </a:defRPr>
            </a:lvl1pPr>
            <a:lvl2pPr lvl="1" rtl="0">
              <a:spcBef>
                <a:spcPts val="0"/>
              </a:spcBef>
              <a:spcAft>
                <a:spcPts val="0"/>
              </a:spcAft>
              <a:buSzPts val="800"/>
              <a:buNone/>
              <a:defRPr sz="1100"/>
            </a:lvl2pPr>
            <a:lvl3pPr lvl="2" rtl="0">
              <a:spcBef>
                <a:spcPts val="0"/>
              </a:spcBef>
              <a:spcAft>
                <a:spcPts val="0"/>
              </a:spcAft>
              <a:buSzPts val="800"/>
              <a:buNone/>
              <a:defRPr sz="1100"/>
            </a:lvl3pPr>
            <a:lvl4pPr lvl="3" rtl="0">
              <a:spcBef>
                <a:spcPts val="0"/>
              </a:spcBef>
              <a:spcAft>
                <a:spcPts val="0"/>
              </a:spcAft>
              <a:buSzPts val="800"/>
              <a:buNone/>
              <a:defRPr sz="1100"/>
            </a:lvl4pPr>
            <a:lvl5pPr lvl="4" rtl="0">
              <a:spcBef>
                <a:spcPts val="0"/>
              </a:spcBef>
              <a:spcAft>
                <a:spcPts val="0"/>
              </a:spcAft>
              <a:buSzPts val="800"/>
              <a:buNone/>
              <a:defRPr sz="1100"/>
            </a:lvl5pPr>
            <a:lvl6pPr lvl="5" rtl="0">
              <a:spcBef>
                <a:spcPts val="0"/>
              </a:spcBef>
              <a:spcAft>
                <a:spcPts val="0"/>
              </a:spcAft>
              <a:buSzPts val="800"/>
              <a:buNone/>
              <a:defRPr sz="1100"/>
            </a:lvl6pPr>
            <a:lvl7pPr lvl="6" rtl="0">
              <a:spcBef>
                <a:spcPts val="0"/>
              </a:spcBef>
              <a:spcAft>
                <a:spcPts val="0"/>
              </a:spcAft>
              <a:buSzPts val="800"/>
              <a:buNone/>
              <a:defRPr sz="1100"/>
            </a:lvl7pPr>
            <a:lvl8pPr lvl="7" rtl="0">
              <a:spcBef>
                <a:spcPts val="0"/>
              </a:spcBef>
              <a:spcAft>
                <a:spcPts val="0"/>
              </a:spcAft>
              <a:buSzPts val="800"/>
              <a:buNone/>
              <a:defRPr sz="1100"/>
            </a:lvl8pPr>
            <a:lvl9pPr lvl="8" rtl="0">
              <a:spcBef>
                <a:spcPts val="0"/>
              </a:spcBef>
              <a:spcAft>
                <a:spcPts val="0"/>
              </a:spcAft>
              <a:buSzPts val="800"/>
              <a:buNone/>
              <a:defRPr sz="1100"/>
            </a:lvl9pPr>
          </a:lstStyle>
          <a:p/>
        </p:txBody>
      </p:sp>
      <p:sp>
        <p:nvSpPr>
          <p:cNvPr id="152" name="Google Shape;152;p26"/>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Insert objects from master and place on top of the images.</a:t>
            </a:r>
            <a:endParaRPr>
              <a:latin typeface="Poppins Light"/>
              <a:ea typeface="Poppins Light"/>
              <a:cs typeface="Poppins Light"/>
              <a:sym typeface="Poppins Light"/>
            </a:endParaRPr>
          </a:p>
        </p:txBody>
      </p:sp>
      <p:sp>
        <p:nvSpPr>
          <p:cNvPr id="153" name="Google Shape;153;p26"/>
          <p:cNvSpPr txBox="1"/>
          <p:nvPr/>
        </p:nvSpPr>
        <p:spPr>
          <a:xfrm>
            <a:off x="0" y="-9826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Images need to be sent to back manually. Logos need to be placed on top of the images.</a:t>
            </a:r>
            <a:endParaRPr>
              <a:latin typeface="Poppins Light"/>
              <a:ea typeface="Poppins Light"/>
              <a:cs typeface="Poppins Light"/>
              <a:sym typeface="Poppins Light"/>
            </a:endParaRPr>
          </a:p>
        </p:txBody>
      </p:sp>
      <p:sp>
        <p:nvSpPr>
          <p:cNvPr id="154" name="Google Shape;154;p26"/>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ocks with Image 1">
  <p:cSld name="Text Blocks with Image 1">
    <p:spTree>
      <p:nvGrpSpPr>
        <p:cNvPr id="155" name="Shape 155"/>
        <p:cNvGrpSpPr/>
        <p:nvPr/>
      </p:nvGrpSpPr>
      <p:grpSpPr>
        <a:xfrm>
          <a:off x="0" y="0"/>
          <a:ext cx="0" cy="0"/>
          <a:chOff x="0" y="0"/>
          <a:chExt cx="0" cy="0"/>
        </a:xfrm>
      </p:grpSpPr>
      <p:sp>
        <p:nvSpPr>
          <p:cNvPr id="156" name="Google Shape;156;p27"/>
          <p:cNvSpPr/>
          <p:nvPr>
            <p:ph idx="2" type="pic"/>
          </p:nvPr>
        </p:nvSpPr>
        <p:spPr>
          <a:xfrm>
            <a:off x="1" y="1"/>
            <a:ext cx="9144000" cy="5143500"/>
          </a:xfrm>
          <a:prstGeom prst="rect">
            <a:avLst/>
          </a:prstGeom>
          <a:solidFill>
            <a:srgbClr val="F2F2F2"/>
          </a:solidFill>
          <a:ln>
            <a:noFill/>
          </a:ln>
        </p:spPr>
      </p:sp>
      <p:sp>
        <p:nvSpPr>
          <p:cNvPr id="157" name="Google Shape;157;p27"/>
          <p:cNvSpPr/>
          <p:nvPr/>
        </p:nvSpPr>
        <p:spPr>
          <a:xfrm>
            <a:off x="1770079" y="1065610"/>
            <a:ext cx="5603843" cy="1955816"/>
          </a:xfrm>
          <a:custGeom>
            <a:rect b="b" l="l" r="r" t="t"/>
            <a:pathLst>
              <a:path extrusionOk="0" h="2607754" w="7471791">
                <a:moveTo>
                  <a:pt x="7376541" y="0"/>
                </a:moveTo>
                <a:cubicBezTo>
                  <a:pt x="7429146" y="0"/>
                  <a:pt x="7471791" y="42645"/>
                  <a:pt x="7471791" y="95250"/>
                </a:cubicBezTo>
                <a:lnTo>
                  <a:pt x="7471791" y="2512505"/>
                </a:lnTo>
                <a:cubicBezTo>
                  <a:pt x="7471791" y="2565110"/>
                  <a:pt x="7429146" y="2607755"/>
                  <a:pt x="7376541" y="2607755"/>
                </a:cubicBezTo>
                <a:lnTo>
                  <a:pt x="95250" y="2607755"/>
                </a:lnTo>
                <a:cubicBezTo>
                  <a:pt x="42645" y="2607755"/>
                  <a:pt x="0" y="2565110"/>
                  <a:pt x="0" y="2512505"/>
                </a:cubicBezTo>
                <a:lnTo>
                  <a:pt x="0" y="95250"/>
                </a:lnTo>
                <a:cubicBezTo>
                  <a:pt x="0" y="42645"/>
                  <a:pt x="42645" y="0"/>
                  <a:pt x="95250"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58" name="Google Shape;158;p27"/>
          <p:cNvSpPr/>
          <p:nvPr/>
        </p:nvSpPr>
        <p:spPr>
          <a:xfrm>
            <a:off x="1770079" y="3108246"/>
            <a:ext cx="2758535" cy="969645"/>
          </a:xfrm>
          <a:custGeom>
            <a:rect b="b" l="l" r="r" t="t"/>
            <a:pathLst>
              <a:path extrusionOk="0" h="1292860" w="3678047">
                <a:moveTo>
                  <a:pt x="3582797" y="0"/>
                </a:moveTo>
                <a:cubicBezTo>
                  <a:pt x="3635403" y="0"/>
                  <a:pt x="3678047" y="42645"/>
                  <a:pt x="3678047" y="95250"/>
                </a:cubicBezTo>
                <a:lnTo>
                  <a:pt x="3678047" y="1197610"/>
                </a:lnTo>
                <a:cubicBezTo>
                  <a:pt x="3678047" y="1250215"/>
                  <a:pt x="3635403" y="1292860"/>
                  <a:pt x="3582797" y="1292860"/>
                </a:cubicBezTo>
                <a:lnTo>
                  <a:pt x="95250" y="1292860"/>
                </a:lnTo>
                <a:cubicBezTo>
                  <a:pt x="42645" y="1292860"/>
                  <a:pt x="0" y="1250215"/>
                  <a:pt x="0" y="1197610"/>
                </a:cubicBezTo>
                <a:lnTo>
                  <a:pt x="0" y="95250"/>
                </a:lnTo>
                <a:cubicBezTo>
                  <a:pt x="0" y="42645"/>
                  <a:pt x="42645" y="0"/>
                  <a:pt x="95250" y="0"/>
                </a:cubicBezTo>
                <a:close/>
              </a:path>
            </a:pathLst>
          </a:custGeom>
          <a:solidFill>
            <a:srgbClr val="FF653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59" name="Google Shape;159;p27"/>
          <p:cNvSpPr/>
          <p:nvPr/>
        </p:nvSpPr>
        <p:spPr>
          <a:xfrm>
            <a:off x="4615387" y="3108246"/>
            <a:ext cx="2758534" cy="969645"/>
          </a:xfrm>
          <a:custGeom>
            <a:rect b="b" l="l" r="r" t="t"/>
            <a:pathLst>
              <a:path extrusionOk="0" h="1292860" w="3678046">
                <a:moveTo>
                  <a:pt x="3582797" y="0"/>
                </a:moveTo>
                <a:cubicBezTo>
                  <a:pt x="3635402" y="0"/>
                  <a:pt x="3678047" y="42645"/>
                  <a:pt x="3678047" y="95250"/>
                </a:cubicBezTo>
                <a:lnTo>
                  <a:pt x="3678047" y="1197610"/>
                </a:lnTo>
                <a:cubicBezTo>
                  <a:pt x="3678047" y="1250215"/>
                  <a:pt x="3635402" y="1292860"/>
                  <a:pt x="3582797" y="1292860"/>
                </a:cubicBezTo>
                <a:lnTo>
                  <a:pt x="95250" y="1292860"/>
                </a:lnTo>
                <a:cubicBezTo>
                  <a:pt x="42645" y="1292860"/>
                  <a:pt x="0" y="1250215"/>
                  <a:pt x="0" y="1197610"/>
                </a:cubicBezTo>
                <a:lnTo>
                  <a:pt x="0" y="95250"/>
                </a:lnTo>
                <a:cubicBezTo>
                  <a:pt x="0" y="42645"/>
                  <a:pt x="42645" y="0"/>
                  <a:pt x="95250" y="0"/>
                </a:cubicBezTo>
                <a:close/>
              </a:path>
            </a:pathLst>
          </a:custGeom>
          <a:solidFill>
            <a:srgbClr val="FF653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0" name="Google Shape;160;p27"/>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27"/>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62" name="Google Shape;162;p27"/>
          <p:cNvSpPr txBox="1"/>
          <p:nvPr>
            <p:ph type="title"/>
          </p:nvPr>
        </p:nvSpPr>
        <p:spPr>
          <a:xfrm>
            <a:off x="2203231" y="1339703"/>
            <a:ext cx="4737600" cy="1407600"/>
          </a:xfrm>
          <a:prstGeom prst="rect">
            <a:avLst/>
          </a:prstGeom>
          <a:noFill/>
          <a:ln>
            <a:noFill/>
          </a:ln>
        </p:spPr>
        <p:txBody>
          <a:bodyPr anchorCtr="0" anchor="ctr" bIns="0" lIns="0" spcFirstLastPara="1" rIns="0" wrap="square" tIns="0">
            <a:noAutofit/>
          </a:bodyPr>
          <a:lstStyle>
            <a:lvl1pPr lvl="0" rtl="0" algn="ctr">
              <a:lnSpc>
                <a:spcPct val="114000"/>
              </a:lnSpc>
              <a:spcBef>
                <a:spcPts val="0"/>
              </a:spcBef>
              <a:spcAft>
                <a:spcPts val="0"/>
              </a:spcAft>
              <a:buClr>
                <a:schemeClr val="dk1"/>
              </a:buClr>
              <a:buSzPts val="1400"/>
              <a:buFont typeface="Poppins Light"/>
              <a:buNone/>
              <a:defRPr sz="1400">
                <a:solidFill>
                  <a:schemeClr val="dk1"/>
                </a:solidFill>
                <a:latin typeface="Poppins Light"/>
                <a:ea typeface="Poppins Light"/>
                <a:cs typeface="Poppins Light"/>
                <a:sym typeface="Poppins Ligh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7"/>
          <p:cNvSpPr txBox="1"/>
          <p:nvPr>
            <p:ph idx="1" type="body"/>
          </p:nvPr>
        </p:nvSpPr>
        <p:spPr>
          <a:xfrm>
            <a:off x="2018308" y="3754998"/>
            <a:ext cx="2262000" cy="223200"/>
          </a:xfrm>
          <a:prstGeom prst="rect">
            <a:avLst/>
          </a:prstGeom>
          <a:noFill/>
          <a:ln>
            <a:noFill/>
          </a:ln>
        </p:spPr>
        <p:txBody>
          <a:bodyPr anchorCtr="0" anchor="t" bIns="0" lIns="0" spcFirstLastPara="1" rIns="0" wrap="square" tIns="0">
            <a:noAutofit/>
          </a:bodyPr>
          <a:lstStyle>
            <a:lvl1pPr indent="-228600" lvl="0" marL="457200" rtl="0" algn="ctr">
              <a:lnSpc>
                <a:spcPct val="114000"/>
              </a:lnSpc>
              <a:spcBef>
                <a:spcPts val="500"/>
              </a:spcBef>
              <a:spcAft>
                <a:spcPts val="0"/>
              </a:spcAft>
              <a:buClr>
                <a:schemeClr val="lt1"/>
              </a:buClr>
              <a:buSzPts val="1000"/>
              <a:buNone/>
              <a:defRPr sz="1000">
                <a:solidFill>
                  <a:schemeClr val="lt1"/>
                </a:solidFill>
              </a:defRPr>
            </a:lvl1pPr>
            <a:lvl2pPr indent="-292100" lvl="1" marL="914400" rtl="0" algn="l">
              <a:lnSpc>
                <a:spcPct val="114000"/>
              </a:lnSpc>
              <a:spcBef>
                <a:spcPts val="500"/>
              </a:spcBef>
              <a:spcAft>
                <a:spcPts val="0"/>
              </a:spcAft>
              <a:buClr>
                <a:schemeClr val="dk1"/>
              </a:buClr>
              <a:buSzPts val="1000"/>
              <a:buChar char="•"/>
              <a:defRPr sz="1000"/>
            </a:lvl2pPr>
            <a:lvl3pPr indent="-292100" lvl="2" marL="1371600" rtl="0" algn="l">
              <a:lnSpc>
                <a:spcPct val="114000"/>
              </a:lnSpc>
              <a:spcBef>
                <a:spcPts val="500"/>
              </a:spcBef>
              <a:spcAft>
                <a:spcPts val="0"/>
              </a:spcAft>
              <a:buClr>
                <a:schemeClr val="dk1"/>
              </a:buClr>
              <a:buSzPts val="1000"/>
              <a:buChar char="•"/>
              <a:defRPr sz="1000"/>
            </a:lvl3pPr>
            <a:lvl4pPr indent="-292100" lvl="3" marL="1828800" rtl="0" algn="l">
              <a:lnSpc>
                <a:spcPct val="114000"/>
              </a:lnSpc>
              <a:spcBef>
                <a:spcPts val="500"/>
              </a:spcBef>
              <a:spcAft>
                <a:spcPts val="0"/>
              </a:spcAft>
              <a:buClr>
                <a:schemeClr val="dk1"/>
              </a:buClr>
              <a:buSzPts val="1000"/>
              <a:buChar char="•"/>
              <a:defRPr sz="1000"/>
            </a:lvl4pPr>
            <a:lvl5pPr indent="-292100" lvl="4" marL="2286000" rtl="0" algn="l">
              <a:lnSpc>
                <a:spcPct val="114000"/>
              </a:lnSpc>
              <a:spcBef>
                <a:spcPts val="500"/>
              </a:spcBef>
              <a:spcAft>
                <a:spcPts val="0"/>
              </a:spcAft>
              <a:buClr>
                <a:schemeClr val="dk1"/>
              </a:buClr>
              <a:buSzPts val="1000"/>
              <a:buChar char="•"/>
              <a:defRPr sz="1000"/>
            </a:lvl5pPr>
            <a:lvl6pPr indent="-292100" lvl="5" marL="2743200" rtl="0" algn="l">
              <a:lnSpc>
                <a:spcPct val="90000"/>
              </a:lnSpc>
              <a:spcBef>
                <a:spcPts val="400"/>
              </a:spcBef>
              <a:spcAft>
                <a:spcPts val="0"/>
              </a:spcAft>
              <a:buClr>
                <a:schemeClr val="dk1"/>
              </a:buClr>
              <a:buSzPts val="1000"/>
              <a:buChar char="•"/>
              <a:defRPr sz="1000"/>
            </a:lvl6pPr>
            <a:lvl7pPr indent="-292100" lvl="6" marL="3200400" rtl="0" algn="l">
              <a:lnSpc>
                <a:spcPct val="90000"/>
              </a:lnSpc>
              <a:spcBef>
                <a:spcPts val="400"/>
              </a:spcBef>
              <a:spcAft>
                <a:spcPts val="0"/>
              </a:spcAft>
              <a:buClr>
                <a:schemeClr val="dk1"/>
              </a:buClr>
              <a:buSzPts val="1000"/>
              <a:buChar char="•"/>
              <a:defRPr sz="1000"/>
            </a:lvl7pPr>
            <a:lvl8pPr indent="-292100" lvl="7" marL="3657600" rtl="0" algn="l">
              <a:lnSpc>
                <a:spcPct val="90000"/>
              </a:lnSpc>
              <a:spcBef>
                <a:spcPts val="400"/>
              </a:spcBef>
              <a:spcAft>
                <a:spcPts val="0"/>
              </a:spcAft>
              <a:buClr>
                <a:schemeClr val="dk1"/>
              </a:buClr>
              <a:buSzPts val="1000"/>
              <a:buChar char="•"/>
              <a:defRPr sz="1000"/>
            </a:lvl8pPr>
            <a:lvl9pPr indent="-292100" lvl="8" marL="4114800" rtl="0" algn="l">
              <a:lnSpc>
                <a:spcPct val="90000"/>
              </a:lnSpc>
              <a:spcBef>
                <a:spcPts val="400"/>
              </a:spcBef>
              <a:spcAft>
                <a:spcPts val="0"/>
              </a:spcAft>
              <a:buClr>
                <a:schemeClr val="dk1"/>
              </a:buClr>
              <a:buSzPts val="1000"/>
              <a:buChar char="•"/>
              <a:defRPr sz="1000"/>
            </a:lvl9pPr>
          </a:lstStyle>
          <a:p/>
        </p:txBody>
      </p:sp>
      <p:sp>
        <p:nvSpPr>
          <p:cNvPr id="164" name="Google Shape;164;p27"/>
          <p:cNvSpPr txBox="1"/>
          <p:nvPr>
            <p:ph idx="3" type="subTitle"/>
          </p:nvPr>
        </p:nvSpPr>
        <p:spPr>
          <a:xfrm>
            <a:off x="2018350" y="3161813"/>
            <a:ext cx="2262000" cy="565200"/>
          </a:xfrm>
          <a:prstGeom prst="rect">
            <a:avLst/>
          </a:prstGeom>
        </p:spPr>
        <p:txBody>
          <a:bodyPr anchorCtr="0" anchor="ctr" bIns="0" lIns="0" spcFirstLastPara="1" rIns="0" wrap="square" tIns="0">
            <a:noAutofit/>
          </a:bodyPr>
          <a:lstStyle>
            <a:lvl1pPr lvl="0" rtl="0" algn="ctr">
              <a:spcBef>
                <a:spcPts val="500"/>
              </a:spcBef>
              <a:spcAft>
                <a:spcPts val="0"/>
              </a:spcAft>
              <a:buClr>
                <a:schemeClr val="lt1"/>
              </a:buClr>
              <a:buSzPts val="1800"/>
              <a:buNone/>
              <a:defRPr sz="1800">
                <a:solidFill>
                  <a:schemeClr val="lt1"/>
                </a:solidFill>
              </a:defRPr>
            </a:lvl1pPr>
            <a:lvl2pPr lvl="1" rtl="0">
              <a:spcBef>
                <a:spcPts val="500"/>
              </a:spcBef>
              <a:spcAft>
                <a:spcPts val="0"/>
              </a:spcAft>
              <a:buSzPts val="1800"/>
              <a:buNone/>
              <a:defRPr sz="1800"/>
            </a:lvl2pPr>
            <a:lvl3pPr lvl="2" rtl="0">
              <a:spcBef>
                <a:spcPts val="500"/>
              </a:spcBef>
              <a:spcAft>
                <a:spcPts val="0"/>
              </a:spcAft>
              <a:buSzPts val="1800"/>
              <a:buNone/>
              <a:defRPr sz="1800"/>
            </a:lvl3pPr>
            <a:lvl4pPr lvl="3" rtl="0">
              <a:spcBef>
                <a:spcPts val="500"/>
              </a:spcBef>
              <a:spcAft>
                <a:spcPts val="0"/>
              </a:spcAft>
              <a:buSzPts val="1800"/>
              <a:buNone/>
              <a:defRPr sz="1800"/>
            </a:lvl4pPr>
            <a:lvl5pPr lvl="4" rtl="0">
              <a:spcBef>
                <a:spcPts val="500"/>
              </a:spcBef>
              <a:spcAft>
                <a:spcPts val="0"/>
              </a:spcAft>
              <a:buSzPts val="1800"/>
              <a:buNone/>
              <a:defRPr sz="1800"/>
            </a:lvl5pPr>
            <a:lvl6pPr lvl="5" rtl="0">
              <a:spcBef>
                <a:spcPts val="400"/>
              </a:spcBef>
              <a:spcAft>
                <a:spcPts val="0"/>
              </a:spcAft>
              <a:buSzPts val="1800"/>
              <a:buNone/>
              <a:defRPr sz="1800"/>
            </a:lvl6pPr>
            <a:lvl7pPr lvl="6" rtl="0">
              <a:spcBef>
                <a:spcPts val="400"/>
              </a:spcBef>
              <a:spcAft>
                <a:spcPts val="0"/>
              </a:spcAft>
              <a:buSzPts val="1800"/>
              <a:buNone/>
              <a:defRPr sz="1800"/>
            </a:lvl7pPr>
            <a:lvl8pPr lvl="7" rtl="0">
              <a:spcBef>
                <a:spcPts val="400"/>
              </a:spcBef>
              <a:spcAft>
                <a:spcPts val="0"/>
              </a:spcAft>
              <a:buSzPts val="1800"/>
              <a:buNone/>
              <a:defRPr sz="1800"/>
            </a:lvl8pPr>
            <a:lvl9pPr lvl="8" rtl="0">
              <a:spcBef>
                <a:spcPts val="400"/>
              </a:spcBef>
              <a:spcAft>
                <a:spcPts val="0"/>
              </a:spcAft>
              <a:buSzPts val="1800"/>
              <a:buNone/>
              <a:defRPr sz="1800"/>
            </a:lvl9pPr>
          </a:lstStyle>
          <a:p/>
        </p:txBody>
      </p:sp>
      <p:sp>
        <p:nvSpPr>
          <p:cNvPr id="165" name="Google Shape;165;p27"/>
          <p:cNvSpPr txBox="1"/>
          <p:nvPr>
            <p:ph idx="4" type="body"/>
          </p:nvPr>
        </p:nvSpPr>
        <p:spPr>
          <a:xfrm>
            <a:off x="4863683" y="3754998"/>
            <a:ext cx="2262000" cy="223200"/>
          </a:xfrm>
          <a:prstGeom prst="rect">
            <a:avLst/>
          </a:prstGeom>
          <a:noFill/>
          <a:ln>
            <a:noFill/>
          </a:ln>
        </p:spPr>
        <p:txBody>
          <a:bodyPr anchorCtr="0" anchor="t" bIns="0" lIns="0" spcFirstLastPara="1" rIns="0" wrap="square" tIns="0">
            <a:noAutofit/>
          </a:bodyPr>
          <a:lstStyle>
            <a:lvl1pPr indent="-228600" lvl="0" marL="457200" rtl="0" algn="ctr">
              <a:lnSpc>
                <a:spcPct val="114000"/>
              </a:lnSpc>
              <a:spcBef>
                <a:spcPts val="500"/>
              </a:spcBef>
              <a:spcAft>
                <a:spcPts val="0"/>
              </a:spcAft>
              <a:buClr>
                <a:schemeClr val="lt1"/>
              </a:buClr>
              <a:buSzPts val="1000"/>
              <a:buNone/>
              <a:defRPr sz="1000">
                <a:solidFill>
                  <a:schemeClr val="lt1"/>
                </a:solidFill>
              </a:defRPr>
            </a:lvl1pPr>
            <a:lvl2pPr indent="-292100" lvl="1" marL="914400" rtl="0" algn="l">
              <a:lnSpc>
                <a:spcPct val="114000"/>
              </a:lnSpc>
              <a:spcBef>
                <a:spcPts val="500"/>
              </a:spcBef>
              <a:spcAft>
                <a:spcPts val="0"/>
              </a:spcAft>
              <a:buClr>
                <a:schemeClr val="dk1"/>
              </a:buClr>
              <a:buSzPts val="1000"/>
              <a:buChar char="•"/>
              <a:defRPr sz="1000"/>
            </a:lvl2pPr>
            <a:lvl3pPr indent="-292100" lvl="2" marL="1371600" rtl="0" algn="l">
              <a:lnSpc>
                <a:spcPct val="114000"/>
              </a:lnSpc>
              <a:spcBef>
                <a:spcPts val="500"/>
              </a:spcBef>
              <a:spcAft>
                <a:spcPts val="0"/>
              </a:spcAft>
              <a:buClr>
                <a:schemeClr val="dk1"/>
              </a:buClr>
              <a:buSzPts val="1000"/>
              <a:buChar char="•"/>
              <a:defRPr sz="1000"/>
            </a:lvl3pPr>
            <a:lvl4pPr indent="-292100" lvl="3" marL="1828800" rtl="0" algn="l">
              <a:lnSpc>
                <a:spcPct val="114000"/>
              </a:lnSpc>
              <a:spcBef>
                <a:spcPts val="500"/>
              </a:spcBef>
              <a:spcAft>
                <a:spcPts val="0"/>
              </a:spcAft>
              <a:buClr>
                <a:schemeClr val="dk1"/>
              </a:buClr>
              <a:buSzPts val="1000"/>
              <a:buChar char="•"/>
              <a:defRPr sz="1000"/>
            </a:lvl4pPr>
            <a:lvl5pPr indent="-292100" lvl="4" marL="2286000" rtl="0" algn="l">
              <a:lnSpc>
                <a:spcPct val="114000"/>
              </a:lnSpc>
              <a:spcBef>
                <a:spcPts val="500"/>
              </a:spcBef>
              <a:spcAft>
                <a:spcPts val="0"/>
              </a:spcAft>
              <a:buClr>
                <a:schemeClr val="dk1"/>
              </a:buClr>
              <a:buSzPts val="1000"/>
              <a:buChar char="•"/>
              <a:defRPr sz="1000"/>
            </a:lvl5pPr>
            <a:lvl6pPr indent="-292100" lvl="5" marL="2743200" rtl="0" algn="l">
              <a:lnSpc>
                <a:spcPct val="90000"/>
              </a:lnSpc>
              <a:spcBef>
                <a:spcPts val="400"/>
              </a:spcBef>
              <a:spcAft>
                <a:spcPts val="0"/>
              </a:spcAft>
              <a:buClr>
                <a:schemeClr val="dk1"/>
              </a:buClr>
              <a:buSzPts val="1000"/>
              <a:buChar char="•"/>
              <a:defRPr sz="1000"/>
            </a:lvl6pPr>
            <a:lvl7pPr indent="-292100" lvl="6" marL="3200400" rtl="0" algn="l">
              <a:lnSpc>
                <a:spcPct val="90000"/>
              </a:lnSpc>
              <a:spcBef>
                <a:spcPts val="400"/>
              </a:spcBef>
              <a:spcAft>
                <a:spcPts val="0"/>
              </a:spcAft>
              <a:buClr>
                <a:schemeClr val="dk1"/>
              </a:buClr>
              <a:buSzPts val="1000"/>
              <a:buChar char="•"/>
              <a:defRPr sz="1000"/>
            </a:lvl7pPr>
            <a:lvl8pPr indent="-292100" lvl="7" marL="3657600" rtl="0" algn="l">
              <a:lnSpc>
                <a:spcPct val="90000"/>
              </a:lnSpc>
              <a:spcBef>
                <a:spcPts val="400"/>
              </a:spcBef>
              <a:spcAft>
                <a:spcPts val="0"/>
              </a:spcAft>
              <a:buClr>
                <a:schemeClr val="dk1"/>
              </a:buClr>
              <a:buSzPts val="1000"/>
              <a:buChar char="•"/>
              <a:defRPr sz="1000"/>
            </a:lvl8pPr>
            <a:lvl9pPr indent="-292100" lvl="8" marL="4114800" rtl="0" algn="l">
              <a:lnSpc>
                <a:spcPct val="90000"/>
              </a:lnSpc>
              <a:spcBef>
                <a:spcPts val="400"/>
              </a:spcBef>
              <a:spcAft>
                <a:spcPts val="0"/>
              </a:spcAft>
              <a:buClr>
                <a:schemeClr val="dk1"/>
              </a:buClr>
              <a:buSzPts val="1000"/>
              <a:buChar char="•"/>
              <a:defRPr sz="1000"/>
            </a:lvl9pPr>
          </a:lstStyle>
          <a:p/>
        </p:txBody>
      </p:sp>
      <p:sp>
        <p:nvSpPr>
          <p:cNvPr id="166" name="Google Shape;166;p27"/>
          <p:cNvSpPr txBox="1"/>
          <p:nvPr>
            <p:ph idx="5" type="subTitle"/>
          </p:nvPr>
        </p:nvSpPr>
        <p:spPr>
          <a:xfrm>
            <a:off x="4863675" y="3161813"/>
            <a:ext cx="2262000" cy="565200"/>
          </a:xfrm>
          <a:prstGeom prst="rect">
            <a:avLst/>
          </a:prstGeom>
        </p:spPr>
        <p:txBody>
          <a:bodyPr anchorCtr="0" anchor="ctr" bIns="0" lIns="0" spcFirstLastPara="1" rIns="0" wrap="square" tIns="0">
            <a:noAutofit/>
          </a:bodyPr>
          <a:lstStyle>
            <a:lvl1pPr lvl="0" rtl="0" algn="ctr">
              <a:spcBef>
                <a:spcPts val="500"/>
              </a:spcBef>
              <a:spcAft>
                <a:spcPts val="0"/>
              </a:spcAft>
              <a:buClr>
                <a:schemeClr val="lt1"/>
              </a:buClr>
              <a:buSzPts val="1800"/>
              <a:buNone/>
              <a:defRPr sz="1800">
                <a:solidFill>
                  <a:schemeClr val="lt1"/>
                </a:solidFill>
              </a:defRPr>
            </a:lvl1pPr>
            <a:lvl2pPr lvl="1" rtl="0">
              <a:spcBef>
                <a:spcPts val="500"/>
              </a:spcBef>
              <a:spcAft>
                <a:spcPts val="0"/>
              </a:spcAft>
              <a:buSzPts val="1800"/>
              <a:buNone/>
              <a:defRPr sz="1800"/>
            </a:lvl2pPr>
            <a:lvl3pPr lvl="2" rtl="0">
              <a:spcBef>
                <a:spcPts val="500"/>
              </a:spcBef>
              <a:spcAft>
                <a:spcPts val="0"/>
              </a:spcAft>
              <a:buSzPts val="1800"/>
              <a:buNone/>
              <a:defRPr sz="1800"/>
            </a:lvl3pPr>
            <a:lvl4pPr lvl="3" rtl="0">
              <a:spcBef>
                <a:spcPts val="500"/>
              </a:spcBef>
              <a:spcAft>
                <a:spcPts val="0"/>
              </a:spcAft>
              <a:buSzPts val="1800"/>
              <a:buNone/>
              <a:defRPr sz="1800"/>
            </a:lvl4pPr>
            <a:lvl5pPr lvl="4" rtl="0">
              <a:spcBef>
                <a:spcPts val="500"/>
              </a:spcBef>
              <a:spcAft>
                <a:spcPts val="0"/>
              </a:spcAft>
              <a:buSzPts val="1800"/>
              <a:buNone/>
              <a:defRPr sz="1800"/>
            </a:lvl5pPr>
            <a:lvl6pPr lvl="5" rtl="0">
              <a:spcBef>
                <a:spcPts val="400"/>
              </a:spcBef>
              <a:spcAft>
                <a:spcPts val="0"/>
              </a:spcAft>
              <a:buSzPts val="1800"/>
              <a:buNone/>
              <a:defRPr sz="1800"/>
            </a:lvl6pPr>
            <a:lvl7pPr lvl="6" rtl="0">
              <a:spcBef>
                <a:spcPts val="400"/>
              </a:spcBef>
              <a:spcAft>
                <a:spcPts val="0"/>
              </a:spcAft>
              <a:buSzPts val="1800"/>
              <a:buNone/>
              <a:defRPr sz="1800"/>
            </a:lvl7pPr>
            <a:lvl8pPr lvl="7" rtl="0">
              <a:spcBef>
                <a:spcPts val="400"/>
              </a:spcBef>
              <a:spcAft>
                <a:spcPts val="0"/>
              </a:spcAft>
              <a:buSzPts val="1800"/>
              <a:buNone/>
              <a:defRPr sz="1800"/>
            </a:lvl8pPr>
            <a:lvl9pPr lvl="8" rtl="0">
              <a:spcBef>
                <a:spcPts val="400"/>
              </a:spcBef>
              <a:spcAft>
                <a:spcPts val="0"/>
              </a:spcAft>
              <a:buSzPts val="1800"/>
              <a:buNone/>
              <a:defRPr sz="1800"/>
            </a:lvl9pPr>
          </a:lstStyle>
          <a:p/>
        </p:txBody>
      </p:sp>
      <p:sp>
        <p:nvSpPr>
          <p:cNvPr id="167" name="Google Shape;167;p27"/>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Insert objects from master and place on top of the images.</a:t>
            </a:r>
            <a:endParaRPr>
              <a:latin typeface="Poppins Light"/>
              <a:ea typeface="Poppins Light"/>
              <a:cs typeface="Poppins Light"/>
              <a:sym typeface="Poppins Light"/>
            </a:endParaRPr>
          </a:p>
        </p:txBody>
      </p:sp>
      <p:pic>
        <p:nvPicPr>
          <p:cNvPr id="168" name="Google Shape;168;p27"/>
          <p:cNvPicPr preferRelativeResize="0"/>
          <p:nvPr/>
        </p:nvPicPr>
        <p:blipFill rotWithShape="1">
          <a:blip r:embed="rId2">
            <a:alphaModFix/>
          </a:blip>
          <a:srcRect b="0" l="0" r="0" t="0"/>
          <a:stretch/>
        </p:blipFill>
        <p:spPr>
          <a:xfrm>
            <a:off x="7476392" y="4507641"/>
            <a:ext cx="1352089" cy="447805"/>
          </a:xfrm>
          <a:prstGeom prst="rect">
            <a:avLst/>
          </a:prstGeom>
          <a:noFill/>
          <a:ln>
            <a:noFill/>
          </a:ln>
        </p:spPr>
      </p:pic>
      <p:sp>
        <p:nvSpPr>
          <p:cNvPr id="169" name="Google Shape;169;p27"/>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Font typeface="Poppins Light"/>
              <a:buNone/>
              <a:defRPr sz="700">
                <a:solidFill>
                  <a:schemeClr val="dk1"/>
                </a:solidFill>
                <a:latin typeface="Poppins Light"/>
                <a:ea typeface="Poppins Light"/>
                <a:cs typeface="Poppins Light"/>
                <a:sym typeface="Poppins Light"/>
              </a:defRPr>
            </a:lvl1pPr>
            <a:lvl2pPr lvl="1"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2pPr>
            <a:lvl3pPr lvl="2"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3pPr>
            <a:lvl4pPr lvl="3"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4pPr>
            <a:lvl5pPr lvl="4"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5pPr>
            <a:lvl6pPr lvl="5"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6pPr>
            <a:lvl7pPr lvl="6"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7pPr>
            <a:lvl8pPr lvl="7"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8pPr>
            <a:lvl9pPr lvl="8"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ocks with Image 2">
  <p:cSld name="Text Blocks with Image 2">
    <p:spTree>
      <p:nvGrpSpPr>
        <p:cNvPr id="170" name="Shape 170"/>
        <p:cNvGrpSpPr/>
        <p:nvPr/>
      </p:nvGrpSpPr>
      <p:grpSpPr>
        <a:xfrm>
          <a:off x="0" y="0"/>
          <a:ext cx="0" cy="0"/>
          <a:chOff x="0" y="0"/>
          <a:chExt cx="0" cy="0"/>
        </a:xfrm>
      </p:grpSpPr>
      <p:sp>
        <p:nvSpPr>
          <p:cNvPr id="171" name="Google Shape;171;p28"/>
          <p:cNvSpPr/>
          <p:nvPr>
            <p:ph idx="2" type="pic"/>
          </p:nvPr>
        </p:nvSpPr>
        <p:spPr>
          <a:xfrm>
            <a:off x="1" y="1"/>
            <a:ext cx="9144000" cy="5143500"/>
          </a:xfrm>
          <a:prstGeom prst="rect">
            <a:avLst/>
          </a:prstGeom>
          <a:solidFill>
            <a:schemeClr val="accent1"/>
          </a:solidFill>
          <a:ln>
            <a:noFill/>
          </a:ln>
        </p:spPr>
      </p:sp>
      <p:sp>
        <p:nvSpPr>
          <p:cNvPr id="172" name="Google Shape;172;p28"/>
          <p:cNvSpPr/>
          <p:nvPr/>
        </p:nvSpPr>
        <p:spPr>
          <a:xfrm>
            <a:off x="1770079" y="1065610"/>
            <a:ext cx="5603843" cy="1955816"/>
          </a:xfrm>
          <a:custGeom>
            <a:rect b="b" l="l" r="r" t="t"/>
            <a:pathLst>
              <a:path extrusionOk="0" h="2607754" w="7471791">
                <a:moveTo>
                  <a:pt x="7376541" y="0"/>
                </a:moveTo>
                <a:cubicBezTo>
                  <a:pt x="7429146" y="0"/>
                  <a:pt x="7471791" y="42645"/>
                  <a:pt x="7471791" y="95250"/>
                </a:cubicBezTo>
                <a:lnTo>
                  <a:pt x="7471791" y="2512505"/>
                </a:lnTo>
                <a:cubicBezTo>
                  <a:pt x="7471791" y="2565110"/>
                  <a:pt x="7429146" y="2607755"/>
                  <a:pt x="7376541" y="2607755"/>
                </a:cubicBezTo>
                <a:lnTo>
                  <a:pt x="95250" y="2607755"/>
                </a:lnTo>
                <a:cubicBezTo>
                  <a:pt x="42645" y="2607755"/>
                  <a:pt x="0" y="2565110"/>
                  <a:pt x="0" y="2512505"/>
                </a:cubicBezTo>
                <a:lnTo>
                  <a:pt x="0" y="95250"/>
                </a:lnTo>
                <a:cubicBezTo>
                  <a:pt x="0" y="42645"/>
                  <a:pt x="42645" y="0"/>
                  <a:pt x="95250"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3" name="Google Shape;173;p28"/>
          <p:cNvSpPr/>
          <p:nvPr/>
        </p:nvSpPr>
        <p:spPr>
          <a:xfrm>
            <a:off x="1770079" y="3108246"/>
            <a:ext cx="2758535" cy="969645"/>
          </a:xfrm>
          <a:custGeom>
            <a:rect b="b" l="l" r="r" t="t"/>
            <a:pathLst>
              <a:path extrusionOk="0" h="1292860" w="3678047">
                <a:moveTo>
                  <a:pt x="3582797" y="0"/>
                </a:moveTo>
                <a:cubicBezTo>
                  <a:pt x="3635403" y="0"/>
                  <a:pt x="3678047" y="42645"/>
                  <a:pt x="3678047" y="95250"/>
                </a:cubicBezTo>
                <a:lnTo>
                  <a:pt x="3678047" y="1197610"/>
                </a:lnTo>
                <a:cubicBezTo>
                  <a:pt x="3678047" y="1250215"/>
                  <a:pt x="3635403" y="1292860"/>
                  <a:pt x="3582797" y="1292860"/>
                </a:cubicBezTo>
                <a:lnTo>
                  <a:pt x="95250" y="1292860"/>
                </a:lnTo>
                <a:cubicBezTo>
                  <a:pt x="42645" y="1292860"/>
                  <a:pt x="0" y="1250215"/>
                  <a:pt x="0" y="1197610"/>
                </a:cubicBezTo>
                <a:lnTo>
                  <a:pt x="0" y="95250"/>
                </a:lnTo>
                <a:cubicBezTo>
                  <a:pt x="0" y="42645"/>
                  <a:pt x="42645" y="0"/>
                  <a:pt x="95250"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4" name="Google Shape;174;p28"/>
          <p:cNvSpPr/>
          <p:nvPr/>
        </p:nvSpPr>
        <p:spPr>
          <a:xfrm>
            <a:off x="4615387" y="3108246"/>
            <a:ext cx="2758534" cy="969645"/>
          </a:xfrm>
          <a:custGeom>
            <a:rect b="b" l="l" r="r" t="t"/>
            <a:pathLst>
              <a:path extrusionOk="0" h="1292860" w="3678046">
                <a:moveTo>
                  <a:pt x="3582797" y="0"/>
                </a:moveTo>
                <a:cubicBezTo>
                  <a:pt x="3635402" y="0"/>
                  <a:pt x="3678047" y="42645"/>
                  <a:pt x="3678047" y="95250"/>
                </a:cubicBezTo>
                <a:lnTo>
                  <a:pt x="3678047" y="1197610"/>
                </a:lnTo>
                <a:cubicBezTo>
                  <a:pt x="3678047" y="1250215"/>
                  <a:pt x="3635402" y="1292860"/>
                  <a:pt x="3582797" y="1292860"/>
                </a:cubicBezTo>
                <a:lnTo>
                  <a:pt x="95250" y="1292860"/>
                </a:lnTo>
                <a:cubicBezTo>
                  <a:pt x="42645" y="1292860"/>
                  <a:pt x="0" y="1250215"/>
                  <a:pt x="0" y="1197610"/>
                </a:cubicBezTo>
                <a:lnTo>
                  <a:pt x="0" y="95250"/>
                </a:lnTo>
                <a:cubicBezTo>
                  <a:pt x="0" y="42645"/>
                  <a:pt x="42645" y="0"/>
                  <a:pt x="95250"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5" name="Google Shape;175;p28"/>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28"/>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sz="700">
                <a:solidFill>
                  <a:schemeClr val="lt1"/>
                </a:solidFill>
                <a:latin typeface="Poppins Light"/>
                <a:ea typeface="Poppins Light"/>
                <a:cs typeface="Poppins Light"/>
                <a:sym typeface="Poppins Light"/>
              </a:defRPr>
            </a:lvl1pPr>
            <a:lvl2pPr indent="0" lvl="1" marL="0" rtl="0" algn="l">
              <a:spcBef>
                <a:spcPts val="0"/>
              </a:spcBef>
              <a:buNone/>
              <a:defRPr sz="700">
                <a:solidFill>
                  <a:schemeClr val="lt1"/>
                </a:solidFill>
                <a:latin typeface="Poppins Light"/>
                <a:ea typeface="Poppins Light"/>
                <a:cs typeface="Poppins Light"/>
                <a:sym typeface="Poppins Light"/>
              </a:defRPr>
            </a:lvl2pPr>
            <a:lvl3pPr indent="0" lvl="2" marL="0" rtl="0" algn="l">
              <a:spcBef>
                <a:spcPts val="0"/>
              </a:spcBef>
              <a:buNone/>
              <a:defRPr sz="700">
                <a:solidFill>
                  <a:schemeClr val="lt1"/>
                </a:solidFill>
                <a:latin typeface="Poppins Light"/>
                <a:ea typeface="Poppins Light"/>
                <a:cs typeface="Poppins Light"/>
                <a:sym typeface="Poppins Light"/>
              </a:defRPr>
            </a:lvl3pPr>
            <a:lvl4pPr indent="0" lvl="3" marL="0" rtl="0" algn="l">
              <a:spcBef>
                <a:spcPts val="0"/>
              </a:spcBef>
              <a:buNone/>
              <a:defRPr sz="700">
                <a:solidFill>
                  <a:schemeClr val="lt1"/>
                </a:solidFill>
                <a:latin typeface="Poppins Light"/>
                <a:ea typeface="Poppins Light"/>
                <a:cs typeface="Poppins Light"/>
                <a:sym typeface="Poppins Light"/>
              </a:defRPr>
            </a:lvl4pPr>
            <a:lvl5pPr indent="0" lvl="4" marL="0" rtl="0" algn="l">
              <a:spcBef>
                <a:spcPts val="0"/>
              </a:spcBef>
              <a:buNone/>
              <a:defRPr sz="700">
                <a:solidFill>
                  <a:schemeClr val="lt1"/>
                </a:solidFill>
                <a:latin typeface="Poppins Light"/>
                <a:ea typeface="Poppins Light"/>
                <a:cs typeface="Poppins Light"/>
                <a:sym typeface="Poppins Light"/>
              </a:defRPr>
            </a:lvl5pPr>
            <a:lvl6pPr indent="0" lvl="5" marL="0" rtl="0" algn="l">
              <a:spcBef>
                <a:spcPts val="0"/>
              </a:spcBef>
              <a:buNone/>
              <a:defRPr sz="700">
                <a:solidFill>
                  <a:schemeClr val="lt1"/>
                </a:solidFill>
                <a:latin typeface="Poppins Light"/>
                <a:ea typeface="Poppins Light"/>
                <a:cs typeface="Poppins Light"/>
                <a:sym typeface="Poppins Light"/>
              </a:defRPr>
            </a:lvl6pPr>
            <a:lvl7pPr indent="0" lvl="6" marL="0" rtl="0" algn="l">
              <a:spcBef>
                <a:spcPts val="0"/>
              </a:spcBef>
              <a:buNone/>
              <a:defRPr sz="700">
                <a:solidFill>
                  <a:schemeClr val="lt1"/>
                </a:solidFill>
                <a:latin typeface="Poppins Light"/>
                <a:ea typeface="Poppins Light"/>
                <a:cs typeface="Poppins Light"/>
                <a:sym typeface="Poppins Light"/>
              </a:defRPr>
            </a:lvl7pPr>
            <a:lvl8pPr indent="0" lvl="7" marL="0" rtl="0" algn="l">
              <a:spcBef>
                <a:spcPts val="0"/>
              </a:spcBef>
              <a:buNone/>
              <a:defRPr sz="700">
                <a:solidFill>
                  <a:schemeClr val="lt1"/>
                </a:solidFill>
                <a:latin typeface="Poppins Light"/>
                <a:ea typeface="Poppins Light"/>
                <a:cs typeface="Poppins Light"/>
                <a:sym typeface="Poppins Light"/>
              </a:defRPr>
            </a:lvl8pPr>
            <a:lvl9pPr indent="0" lvl="8" marL="0" rtl="0" algn="l">
              <a:spcBef>
                <a:spcPts val="0"/>
              </a:spcBef>
              <a:buNone/>
              <a:defRPr sz="700">
                <a:solidFill>
                  <a:schemeClr val="lt1"/>
                </a:solidFill>
                <a:latin typeface="Poppins Light"/>
                <a:ea typeface="Poppins Light"/>
                <a:cs typeface="Poppins Light"/>
                <a:sym typeface="Poppins Light"/>
              </a:defRPr>
            </a:lvl9pPr>
          </a:lstStyle>
          <a:p>
            <a:pPr indent="0" lvl="0" marL="0" rtl="0" algn="l">
              <a:spcBef>
                <a:spcPts val="0"/>
              </a:spcBef>
              <a:spcAft>
                <a:spcPts val="0"/>
              </a:spcAft>
              <a:buNone/>
            </a:pPr>
            <a:fld id="{00000000-1234-1234-1234-123412341234}" type="slidenum">
              <a:rPr lang="en-GB"/>
              <a:t>‹#›</a:t>
            </a:fld>
            <a:endParaRPr/>
          </a:p>
        </p:txBody>
      </p:sp>
      <p:sp>
        <p:nvSpPr>
          <p:cNvPr id="177" name="Google Shape;177;p28"/>
          <p:cNvSpPr txBox="1"/>
          <p:nvPr>
            <p:ph type="title"/>
          </p:nvPr>
        </p:nvSpPr>
        <p:spPr>
          <a:xfrm>
            <a:off x="2203231" y="1339703"/>
            <a:ext cx="4737600" cy="1407600"/>
          </a:xfrm>
          <a:prstGeom prst="rect">
            <a:avLst/>
          </a:prstGeom>
          <a:noFill/>
          <a:ln>
            <a:noFill/>
          </a:ln>
        </p:spPr>
        <p:txBody>
          <a:bodyPr anchorCtr="0" anchor="ctr" bIns="0" lIns="0" spcFirstLastPara="1" rIns="0" wrap="square" tIns="0">
            <a:noAutofit/>
          </a:bodyPr>
          <a:lstStyle>
            <a:lvl1pPr lvl="0" rtl="0" algn="ctr">
              <a:lnSpc>
                <a:spcPct val="114000"/>
              </a:lnSpc>
              <a:spcBef>
                <a:spcPts val="0"/>
              </a:spcBef>
              <a:spcAft>
                <a:spcPts val="0"/>
              </a:spcAft>
              <a:buClr>
                <a:schemeClr val="dk1"/>
              </a:buClr>
              <a:buSzPts val="1400"/>
              <a:buFont typeface="Poppins Light"/>
              <a:buNone/>
              <a:defRPr sz="1400">
                <a:solidFill>
                  <a:schemeClr val="dk1"/>
                </a:solidFill>
                <a:latin typeface="Poppins Light"/>
                <a:ea typeface="Poppins Light"/>
                <a:cs typeface="Poppins Light"/>
                <a:sym typeface="Poppins Ligh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8" name="Google Shape;178;p28"/>
          <p:cNvSpPr txBox="1"/>
          <p:nvPr>
            <p:ph idx="1" type="body"/>
          </p:nvPr>
        </p:nvSpPr>
        <p:spPr>
          <a:xfrm>
            <a:off x="2018308" y="3754998"/>
            <a:ext cx="2262000" cy="223200"/>
          </a:xfrm>
          <a:prstGeom prst="rect">
            <a:avLst/>
          </a:prstGeom>
          <a:noFill/>
          <a:ln>
            <a:noFill/>
          </a:ln>
        </p:spPr>
        <p:txBody>
          <a:bodyPr anchorCtr="0" anchor="t" bIns="0" lIns="0" spcFirstLastPara="1" rIns="0" wrap="square" tIns="0">
            <a:noAutofit/>
          </a:bodyPr>
          <a:lstStyle>
            <a:lvl1pPr indent="-228600" lvl="0" marL="457200" rtl="0" algn="ctr">
              <a:lnSpc>
                <a:spcPct val="114000"/>
              </a:lnSpc>
              <a:spcBef>
                <a:spcPts val="500"/>
              </a:spcBef>
              <a:spcAft>
                <a:spcPts val="0"/>
              </a:spcAft>
              <a:buSzPts val="1000"/>
              <a:buNone/>
              <a:defRPr sz="1000"/>
            </a:lvl1pPr>
            <a:lvl2pPr indent="-292100" lvl="1" marL="914400" rtl="0" algn="l">
              <a:lnSpc>
                <a:spcPct val="114000"/>
              </a:lnSpc>
              <a:spcBef>
                <a:spcPts val="500"/>
              </a:spcBef>
              <a:spcAft>
                <a:spcPts val="0"/>
              </a:spcAft>
              <a:buSzPts val="1000"/>
              <a:buChar char="•"/>
              <a:defRPr sz="1000"/>
            </a:lvl2pPr>
            <a:lvl3pPr indent="-292100" lvl="2" marL="1371600" rtl="0" algn="l">
              <a:lnSpc>
                <a:spcPct val="114000"/>
              </a:lnSpc>
              <a:spcBef>
                <a:spcPts val="500"/>
              </a:spcBef>
              <a:spcAft>
                <a:spcPts val="0"/>
              </a:spcAft>
              <a:buSzPts val="1000"/>
              <a:buChar char="•"/>
              <a:defRPr sz="1000"/>
            </a:lvl3pPr>
            <a:lvl4pPr indent="-292100" lvl="3" marL="1828800" rtl="0" algn="l">
              <a:lnSpc>
                <a:spcPct val="114000"/>
              </a:lnSpc>
              <a:spcBef>
                <a:spcPts val="500"/>
              </a:spcBef>
              <a:spcAft>
                <a:spcPts val="0"/>
              </a:spcAft>
              <a:buSzPts val="1000"/>
              <a:buChar char="•"/>
              <a:defRPr sz="1000"/>
            </a:lvl4pPr>
            <a:lvl5pPr indent="-292100" lvl="4" marL="2286000" rtl="0" algn="l">
              <a:lnSpc>
                <a:spcPct val="114000"/>
              </a:lnSpc>
              <a:spcBef>
                <a:spcPts val="500"/>
              </a:spcBef>
              <a:spcAft>
                <a:spcPts val="0"/>
              </a:spcAft>
              <a:buSzPts val="1000"/>
              <a:buChar char="•"/>
              <a:defRPr sz="1000"/>
            </a:lvl5pPr>
            <a:lvl6pPr indent="-292100" lvl="5" marL="2743200" rtl="0" algn="l">
              <a:lnSpc>
                <a:spcPct val="90000"/>
              </a:lnSpc>
              <a:spcBef>
                <a:spcPts val="400"/>
              </a:spcBef>
              <a:spcAft>
                <a:spcPts val="0"/>
              </a:spcAft>
              <a:buSzPts val="1000"/>
              <a:buChar char="•"/>
              <a:defRPr sz="1000"/>
            </a:lvl6pPr>
            <a:lvl7pPr indent="-292100" lvl="6" marL="3200400" rtl="0" algn="l">
              <a:lnSpc>
                <a:spcPct val="90000"/>
              </a:lnSpc>
              <a:spcBef>
                <a:spcPts val="400"/>
              </a:spcBef>
              <a:spcAft>
                <a:spcPts val="0"/>
              </a:spcAft>
              <a:buSzPts val="1000"/>
              <a:buChar char="•"/>
              <a:defRPr sz="1000"/>
            </a:lvl7pPr>
            <a:lvl8pPr indent="-292100" lvl="7" marL="3657600" rtl="0" algn="l">
              <a:lnSpc>
                <a:spcPct val="90000"/>
              </a:lnSpc>
              <a:spcBef>
                <a:spcPts val="400"/>
              </a:spcBef>
              <a:spcAft>
                <a:spcPts val="0"/>
              </a:spcAft>
              <a:buSzPts val="1000"/>
              <a:buChar char="•"/>
              <a:defRPr sz="1000"/>
            </a:lvl8pPr>
            <a:lvl9pPr indent="-292100" lvl="8" marL="4114800" rtl="0" algn="l">
              <a:lnSpc>
                <a:spcPct val="90000"/>
              </a:lnSpc>
              <a:spcBef>
                <a:spcPts val="400"/>
              </a:spcBef>
              <a:spcAft>
                <a:spcPts val="0"/>
              </a:spcAft>
              <a:buSzPts val="1000"/>
              <a:buChar char="•"/>
              <a:defRPr sz="1000"/>
            </a:lvl9pPr>
          </a:lstStyle>
          <a:p/>
        </p:txBody>
      </p:sp>
      <p:sp>
        <p:nvSpPr>
          <p:cNvPr id="179" name="Google Shape;179;p28"/>
          <p:cNvSpPr txBox="1"/>
          <p:nvPr>
            <p:ph idx="3" type="body"/>
          </p:nvPr>
        </p:nvSpPr>
        <p:spPr>
          <a:xfrm>
            <a:off x="4863683" y="3755011"/>
            <a:ext cx="2262000" cy="223200"/>
          </a:xfrm>
          <a:prstGeom prst="rect">
            <a:avLst/>
          </a:prstGeom>
          <a:noFill/>
          <a:ln>
            <a:noFill/>
          </a:ln>
        </p:spPr>
        <p:txBody>
          <a:bodyPr anchorCtr="0" anchor="t" bIns="0" lIns="0" spcFirstLastPara="1" rIns="0" wrap="square" tIns="0">
            <a:noAutofit/>
          </a:bodyPr>
          <a:lstStyle>
            <a:lvl1pPr indent="-228600" lvl="0" marL="457200" rtl="0" algn="ctr">
              <a:lnSpc>
                <a:spcPct val="114000"/>
              </a:lnSpc>
              <a:spcBef>
                <a:spcPts val="500"/>
              </a:spcBef>
              <a:spcAft>
                <a:spcPts val="0"/>
              </a:spcAft>
              <a:buSzPts val="1000"/>
              <a:buNone/>
              <a:defRPr sz="1000"/>
            </a:lvl1pPr>
            <a:lvl2pPr indent="-292100" lvl="1" marL="914400" rtl="0" algn="l">
              <a:lnSpc>
                <a:spcPct val="114000"/>
              </a:lnSpc>
              <a:spcBef>
                <a:spcPts val="500"/>
              </a:spcBef>
              <a:spcAft>
                <a:spcPts val="0"/>
              </a:spcAft>
              <a:buSzPts val="1000"/>
              <a:buChar char="•"/>
              <a:defRPr sz="1000"/>
            </a:lvl2pPr>
            <a:lvl3pPr indent="-292100" lvl="2" marL="1371600" rtl="0" algn="l">
              <a:lnSpc>
                <a:spcPct val="114000"/>
              </a:lnSpc>
              <a:spcBef>
                <a:spcPts val="500"/>
              </a:spcBef>
              <a:spcAft>
                <a:spcPts val="0"/>
              </a:spcAft>
              <a:buSzPts val="1000"/>
              <a:buChar char="•"/>
              <a:defRPr sz="1000"/>
            </a:lvl3pPr>
            <a:lvl4pPr indent="-292100" lvl="3" marL="1828800" rtl="0" algn="l">
              <a:lnSpc>
                <a:spcPct val="114000"/>
              </a:lnSpc>
              <a:spcBef>
                <a:spcPts val="500"/>
              </a:spcBef>
              <a:spcAft>
                <a:spcPts val="0"/>
              </a:spcAft>
              <a:buSzPts val="1000"/>
              <a:buChar char="•"/>
              <a:defRPr sz="1000"/>
            </a:lvl4pPr>
            <a:lvl5pPr indent="-292100" lvl="4" marL="2286000" rtl="0" algn="l">
              <a:lnSpc>
                <a:spcPct val="114000"/>
              </a:lnSpc>
              <a:spcBef>
                <a:spcPts val="500"/>
              </a:spcBef>
              <a:spcAft>
                <a:spcPts val="0"/>
              </a:spcAft>
              <a:buSzPts val="1000"/>
              <a:buChar char="•"/>
              <a:defRPr sz="1000"/>
            </a:lvl5pPr>
            <a:lvl6pPr indent="-292100" lvl="5" marL="2743200" rtl="0" algn="l">
              <a:lnSpc>
                <a:spcPct val="90000"/>
              </a:lnSpc>
              <a:spcBef>
                <a:spcPts val="400"/>
              </a:spcBef>
              <a:spcAft>
                <a:spcPts val="0"/>
              </a:spcAft>
              <a:buSzPts val="1000"/>
              <a:buChar char="•"/>
              <a:defRPr sz="1000"/>
            </a:lvl6pPr>
            <a:lvl7pPr indent="-292100" lvl="6" marL="3200400" rtl="0" algn="l">
              <a:lnSpc>
                <a:spcPct val="90000"/>
              </a:lnSpc>
              <a:spcBef>
                <a:spcPts val="400"/>
              </a:spcBef>
              <a:spcAft>
                <a:spcPts val="0"/>
              </a:spcAft>
              <a:buSzPts val="1000"/>
              <a:buChar char="•"/>
              <a:defRPr sz="1000"/>
            </a:lvl7pPr>
            <a:lvl8pPr indent="-292100" lvl="7" marL="3657600" rtl="0" algn="l">
              <a:lnSpc>
                <a:spcPct val="90000"/>
              </a:lnSpc>
              <a:spcBef>
                <a:spcPts val="400"/>
              </a:spcBef>
              <a:spcAft>
                <a:spcPts val="0"/>
              </a:spcAft>
              <a:buSzPts val="1000"/>
              <a:buChar char="•"/>
              <a:defRPr sz="1000"/>
            </a:lvl8pPr>
            <a:lvl9pPr indent="-292100" lvl="8" marL="4114800" rtl="0" algn="l">
              <a:lnSpc>
                <a:spcPct val="90000"/>
              </a:lnSpc>
              <a:spcBef>
                <a:spcPts val="400"/>
              </a:spcBef>
              <a:spcAft>
                <a:spcPts val="0"/>
              </a:spcAft>
              <a:buSzPts val="1000"/>
              <a:buChar char="•"/>
              <a:defRPr sz="1000"/>
            </a:lvl9pPr>
          </a:lstStyle>
          <a:p/>
        </p:txBody>
      </p:sp>
      <p:sp>
        <p:nvSpPr>
          <p:cNvPr id="180" name="Google Shape;180;p28"/>
          <p:cNvSpPr txBox="1"/>
          <p:nvPr>
            <p:ph idx="4" type="subTitle"/>
          </p:nvPr>
        </p:nvSpPr>
        <p:spPr>
          <a:xfrm>
            <a:off x="2018350" y="3161813"/>
            <a:ext cx="2262000" cy="565200"/>
          </a:xfrm>
          <a:prstGeom prst="rect">
            <a:avLst/>
          </a:prstGeom>
        </p:spPr>
        <p:txBody>
          <a:bodyPr anchorCtr="0" anchor="ctr" bIns="0" lIns="0" spcFirstLastPara="1" rIns="0" wrap="square" tIns="0">
            <a:noAutofit/>
          </a:bodyPr>
          <a:lstStyle>
            <a:lvl1pPr lvl="0" rtl="0" algn="ctr">
              <a:spcBef>
                <a:spcPts val="500"/>
              </a:spcBef>
              <a:spcAft>
                <a:spcPts val="0"/>
              </a:spcAft>
              <a:buClr>
                <a:schemeClr val="accent1"/>
              </a:buClr>
              <a:buSzPts val="1800"/>
              <a:buNone/>
              <a:defRPr sz="1800">
                <a:solidFill>
                  <a:schemeClr val="accent1"/>
                </a:solidFill>
              </a:defRPr>
            </a:lvl1pPr>
            <a:lvl2pPr lvl="1" rtl="0">
              <a:spcBef>
                <a:spcPts val="500"/>
              </a:spcBef>
              <a:spcAft>
                <a:spcPts val="0"/>
              </a:spcAft>
              <a:buClr>
                <a:schemeClr val="accent1"/>
              </a:buClr>
              <a:buSzPts val="1800"/>
              <a:buNone/>
              <a:defRPr sz="1800">
                <a:solidFill>
                  <a:schemeClr val="accent1"/>
                </a:solidFill>
              </a:defRPr>
            </a:lvl2pPr>
            <a:lvl3pPr lvl="2" rtl="0">
              <a:spcBef>
                <a:spcPts val="500"/>
              </a:spcBef>
              <a:spcAft>
                <a:spcPts val="0"/>
              </a:spcAft>
              <a:buClr>
                <a:schemeClr val="accent1"/>
              </a:buClr>
              <a:buSzPts val="1800"/>
              <a:buNone/>
              <a:defRPr sz="1800">
                <a:solidFill>
                  <a:schemeClr val="accent1"/>
                </a:solidFill>
              </a:defRPr>
            </a:lvl3pPr>
            <a:lvl4pPr lvl="3" rtl="0">
              <a:spcBef>
                <a:spcPts val="500"/>
              </a:spcBef>
              <a:spcAft>
                <a:spcPts val="0"/>
              </a:spcAft>
              <a:buClr>
                <a:schemeClr val="accent1"/>
              </a:buClr>
              <a:buSzPts val="1800"/>
              <a:buNone/>
              <a:defRPr sz="1800">
                <a:solidFill>
                  <a:schemeClr val="accent1"/>
                </a:solidFill>
              </a:defRPr>
            </a:lvl4pPr>
            <a:lvl5pPr lvl="4" rtl="0">
              <a:spcBef>
                <a:spcPts val="500"/>
              </a:spcBef>
              <a:spcAft>
                <a:spcPts val="0"/>
              </a:spcAft>
              <a:buClr>
                <a:schemeClr val="accent1"/>
              </a:buClr>
              <a:buSzPts val="1800"/>
              <a:buNone/>
              <a:defRPr sz="1800">
                <a:solidFill>
                  <a:schemeClr val="accent1"/>
                </a:solidFill>
              </a:defRPr>
            </a:lvl5pPr>
            <a:lvl6pPr lvl="5" rtl="0">
              <a:spcBef>
                <a:spcPts val="400"/>
              </a:spcBef>
              <a:spcAft>
                <a:spcPts val="0"/>
              </a:spcAft>
              <a:buClr>
                <a:schemeClr val="accent1"/>
              </a:buClr>
              <a:buSzPts val="1800"/>
              <a:buNone/>
              <a:defRPr sz="1800">
                <a:solidFill>
                  <a:schemeClr val="accent1"/>
                </a:solidFill>
              </a:defRPr>
            </a:lvl6pPr>
            <a:lvl7pPr lvl="6" rtl="0">
              <a:spcBef>
                <a:spcPts val="400"/>
              </a:spcBef>
              <a:spcAft>
                <a:spcPts val="0"/>
              </a:spcAft>
              <a:buClr>
                <a:schemeClr val="accent1"/>
              </a:buClr>
              <a:buSzPts val="1800"/>
              <a:buNone/>
              <a:defRPr sz="1800">
                <a:solidFill>
                  <a:schemeClr val="accent1"/>
                </a:solidFill>
              </a:defRPr>
            </a:lvl7pPr>
            <a:lvl8pPr lvl="7" rtl="0">
              <a:spcBef>
                <a:spcPts val="400"/>
              </a:spcBef>
              <a:spcAft>
                <a:spcPts val="0"/>
              </a:spcAft>
              <a:buClr>
                <a:schemeClr val="accent1"/>
              </a:buClr>
              <a:buSzPts val="1800"/>
              <a:buNone/>
              <a:defRPr sz="1800">
                <a:solidFill>
                  <a:schemeClr val="accent1"/>
                </a:solidFill>
              </a:defRPr>
            </a:lvl8pPr>
            <a:lvl9pPr lvl="8" rtl="0">
              <a:spcBef>
                <a:spcPts val="400"/>
              </a:spcBef>
              <a:spcAft>
                <a:spcPts val="0"/>
              </a:spcAft>
              <a:buClr>
                <a:schemeClr val="accent1"/>
              </a:buClr>
              <a:buSzPts val="1800"/>
              <a:buNone/>
              <a:defRPr sz="1800">
                <a:solidFill>
                  <a:schemeClr val="accent1"/>
                </a:solidFill>
              </a:defRPr>
            </a:lvl9pPr>
          </a:lstStyle>
          <a:p/>
        </p:txBody>
      </p:sp>
      <p:sp>
        <p:nvSpPr>
          <p:cNvPr id="181" name="Google Shape;181;p28"/>
          <p:cNvSpPr txBox="1"/>
          <p:nvPr>
            <p:ph idx="5" type="subTitle"/>
          </p:nvPr>
        </p:nvSpPr>
        <p:spPr>
          <a:xfrm>
            <a:off x="4863675" y="3161813"/>
            <a:ext cx="2262000" cy="565200"/>
          </a:xfrm>
          <a:prstGeom prst="rect">
            <a:avLst/>
          </a:prstGeom>
        </p:spPr>
        <p:txBody>
          <a:bodyPr anchorCtr="0" anchor="ctr" bIns="0" lIns="0" spcFirstLastPara="1" rIns="0" wrap="square" tIns="0">
            <a:noAutofit/>
          </a:bodyPr>
          <a:lstStyle>
            <a:lvl1pPr lvl="0" rtl="0" algn="ctr">
              <a:spcBef>
                <a:spcPts val="500"/>
              </a:spcBef>
              <a:spcAft>
                <a:spcPts val="0"/>
              </a:spcAft>
              <a:buClr>
                <a:schemeClr val="accent1"/>
              </a:buClr>
              <a:buSzPts val="1800"/>
              <a:buNone/>
              <a:defRPr sz="1800">
                <a:solidFill>
                  <a:schemeClr val="accent1"/>
                </a:solidFill>
              </a:defRPr>
            </a:lvl1pPr>
            <a:lvl2pPr lvl="1" rtl="0">
              <a:spcBef>
                <a:spcPts val="500"/>
              </a:spcBef>
              <a:spcAft>
                <a:spcPts val="0"/>
              </a:spcAft>
              <a:buClr>
                <a:schemeClr val="accent1"/>
              </a:buClr>
              <a:buSzPts val="1800"/>
              <a:buNone/>
              <a:defRPr sz="1800">
                <a:solidFill>
                  <a:schemeClr val="accent1"/>
                </a:solidFill>
              </a:defRPr>
            </a:lvl2pPr>
            <a:lvl3pPr lvl="2" rtl="0">
              <a:spcBef>
                <a:spcPts val="500"/>
              </a:spcBef>
              <a:spcAft>
                <a:spcPts val="0"/>
              </a:spcAft>
              <a:buClr>
                <a:schemeClr val="accent1"/>
              </a:buClr>
              <a:buSzPts val="1800"/>
              <a:buNone/>
              <a:defRPr sz="1800">
                <a:solidFill>
                  <a:schemeClr val="accent1"/>
                </a:solidFill>
              </a:defRPr>
            </a:lvl3pPr>
            <a:lvl4pPr lvl="3" rtl="0">
              <a:spcBef>
                <a:spcPts val="500"/>
              </a:spcBef>
              <a:spcAft>
                <a:spcPts val="0"/>
              </a:spcAft>
              <a:buClr>
                <a:schemeClr val="accent1"/>
              </a:buClr>
              <a:buSzPts val="1800"/>
              <a:buNone/>
              <a:defRPr sz="1800">
                <a:solidFill>
                  <a:schemeClr val="accent1"/>
                </a:solidFill>
              </a:defRPr>
            </a:lvl4pPr>
            <a:lvl5pPr lvl="4" rtl="0">
              <a:spcBef>
                <a:spcPts val="500"/>
              </a:spcBef>
              <a:spcAft>
                <a:spcPts val="0"/>
              </a:spcAft>
              <a:buClr>
                <a:schemeClr val="accent1"/>
              </a:buClr>
              <a:buSzPts val="1800"/>
              <a:buNone/>
              <a:defRPr sz="1800">
                <a:solidFill>
                  <a:schemeClr val="accent1"/>
                </a:solidFill>
              </a:defRPr>
            </a:lvl5pPr>
            <a:lvl6pPr lvl="5" rtl="0">
              <a:spcBef>
                <a:spcPts val="400"/>
              </a:spcBef>
              <a:spcAft>
                <a:spcPts val="0"/>
              </a:spcAft>
              <a:buClr>
                <a:schemeClr val="accent1"/>
              </a:buClr>
              <a:buSzPts val="1800"/>
              <a:buNone/>
              <a:defRPr sz="1800">
                <a:solidFill>
                  <a:schemeClr val="accent1"/>
                </a:solidFill>
              </a:defRPr>
            </a:lvl6pPr>
            <a:lvl7pPr lvl="6" rtl="0">
              <a:spcBef>
                <a:spcPts val="400"/>
              </a:spcBef>
              <a:spcAft>
                <a:spcPts val="0"/>
              </a:spcAft>
              <a:buClr>
                <a:schemeClr val="accent1"/>
              </a:buClr>
              <a:buSzPts val="1800"/>
              <a:buNone/>
              <a:defRPr sz="1800">
                <a:solidFill>
                  <a:schemeClr val="accent1"/>
                </a:solidFill>
              </a:defRPr>
            </a:lvl7pPr>
            <a:lvl8pPr lvl="7" rtl="0">
              <a:spcBef>
                <a:spcPts val="400"/>
              </a:spcBef>
              <a:spcAft>
                <a:spcPts val="0"/>
              </a:spcAft>
              <a:buClr>
                <a:schemeClr val="accent1"/>
              </a:buClr>
              <a:buSzPts val="1800"/>
              <a:buNone/>
              <a:defRPr sz="1800">
                <a:solidFill>
                  <a:schemeClr val="accent1"/>
                </a:solidFill>
              </a:defRPr>
            </a:lvl8pPr>
            <a:lvl9pPr lvl="8" rtl="0">
              <a:spcBef>
                <a:spcPts val="400"/>
              </a:spcBef>
              <a:spcAft>
                <a:spcPts val="0"/>
              </a:spcAft>
              <a:buClr>
                <a:schemeClr val="accent1"/>
              </a:buClr>
              <a:buSzPts val="1800"/>
              <a:buNone/>
              <a:defRPr sz="1800">
                <a:solidFill>
                  <a:schemeClr val="accent1"/>
                </a:solidFill>
              </a:defRPr>
            </a:lvl9pPr>
          </a:lstStyle>
          <a:p/>
        </p:txBody>
      </p:sp>
      <p:pic>
        <p:nvPicPr>
          <p:cNvPr id="182" name="Google Shape;182;p28"/>
          <p:cNvPicPr preferRelativeResize="0"/>
          <p:nvPr/>
        </p:nvPicPr>
        <p:blipFill rotWithShape="1">
          <a:blip r:embed="rId2">
            <a:alphaModFix/>
          </a:blip>
          <a:srcRect b="11866" l="0" r="0" t="11873"/>
          <a:stretch/>
        </p:blipFill>
        <p:spPr>
          <a:xfrm>
            <a:off x="7338413" y="4461950"/>
            <a:ext cx="1628052" cy="539200"/>
          </a:xfrm>
          <a:prstGeom prst="rect">
            <a:avLst/>
          </a:prstGeom>
          <a:noFill/>
          <a:ln>
            <a:noFill/>
          </a:ln>
        </p:spPr>
      </p:pic>
      <p:sp>
        <p:nvSpPr>
          <p:cNvPr id="183" name="Google Shape;183;p28"/>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sz="7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1 WE ARE EXPLORERS">
  <p:cSld name="Image 1 WE ARE EXPLORERS">
    <p:spTree>
      <p:nvGrpSpPr>
        <p:cNvPr id="184" name="Shape 184"/>
        <p:cNvGrpSpPr/>
        <p:nvPr/>
      </p:nvGrpSpPr>
      <p:grpSpPr>
        <a:xfrm>
          <a:off x="0" y="0"/>
          <a:ext cx="0" cy="0"/>
          <a:chOff x="0" y="0"/>
          <a:chExt cx="0" cy="0"/>
        </a:xfrm>
      </p:grpSpPr>
      <p:sp>
        <p:nvSpPr>
          <p:cNvPr id="185" name="Google Shape;185;p29"/>
          <p:cNvSpPr/>
          <p:nvPr>
            <p:ph idx="2" type="pic"/>
          </p:nvPr>
        </p:nvSpPr>
        <p:spPr>
          <a:xfrm>
            <a:off x="1007700" y="767850"/>
            <a:ext cx="7128600" cy="3607800"/>
          </a:xfrm>
          <a:prstGeom prst="rect">
            <a:avLst/>
          </a:prstGeom>
          <a:solidFill>
            <a:srgbClr val="F2F2F2"/>
          </a:solidFill>
          <a:ln>
            <a:noFill/>
          </a:ln>
        </p:spPr>
      </p:sp>
      <p:sp>
        <p:nvSpPr>
          <p:cNvPr id="186" name="Google Shape;186;p29"/>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88" name="Google Shape;188;p29"/>
          <p:cNvSpPr/>
          <p:nvPr/>
        </p:nvSpPr>
        <p:spPr>
          <a:xfrm>
            <a:off x="2289438" y="1870917"/>
            <a:ext cx="4554379" cy="1394579"/>
          </a:xfrm>
          <a:custGeom>
            <a:rect b="b" l="l" r="r" t="t"/>
            <a:pathLst>
              <a:path extrusionOk="0" h="2231326" w="7287006">
                <a:moveTo>
                  <a:pt x="3544062" y="1403350"/>
                </a:moveTo>
                <a:cubicBezTo>
                  <a:pt x="3505962" y="1403350"/>
                  <a:pt x="3475037" y="1434274"/>
                  <a:pt x="3475037" y="1472374"/>
                </a:cubicBezTo>
                <a:lnTo>
                  <a:pt x="3475037" y="2024126"/>
                </a:lnTo>
                <a:cubicBezTo>
                  <a:pt x="3475037" y="2062226"/>
                  <a:pt x="3505962" y="2093151"/>
                  <a:pt x="3544062" y="2093151"/>
                </a:cubicBezTo>
                <a:lnTo>
                  <a:pt x="3820160" y="2093151"/>
                </a:lnTo>
                <a:cubicBezTo>
                  <a:pt x="3858260" y="2093151"/>
                  <a:pt x="3889184" y="2062226"/>
                  <a:pt x="3889184" y="2024126"/>
                </a:cubicBezTo>
                <a:lnTo>
                  <a:pt x="3889184" y="1472438"/>
                </a:lnTo>
                <a:cubicBezTo>
                  <a:pt x="3889184" y="1434274"/>
                  <a:pt x="3858260" y="1403350"/>
                  <a:pt x="3820160" y="1403350"/>
                </a:cubicBezTo>
                <a:lnTo>
                  <a:pt x="3751135" y="1403350"/>
                </a:lnTo>
                <a:cubicBezTo>
                  <a:pt x="3751135" y="1403350"/>
                  <a:pt x="3544062" y="1403350"/>
                  <a:pt x="3544062" y="1403350"/>
                </a:cubicBezTo>
                <a:close/>
                <a:moveTo>
                  <a:pt x="1821815" y="1403350"/>
                </a:moveTo>
                <a:lnTo>
                  <a:pt x="1821815" y="1817307"/>
                </a:lnTo>
                <a:lnTo>
                  <a:pt x="2166937" y="1817307"/>
                </a:lnTo>
                <a:cubicBezTo>
                  <a:pt x="2205037" y="1817307"/>
                  <a:pt x="2235962" y="1786382"/>
                  <a:pt x="2235962" y="1748282"/>
                </a:cubicBezTo>
                <a:lnTo>
                  <a:pt x="2235962" y="1472438"/>
                </a:lnTo>
                <a:cubicBezTo>
                  <a:pt x="2235962" y="1434275"/>
                  <a:pt x="2205037" y="1403350"/>
                  <a:pt x="2166937" y="1403350"/>
                </a:cubicBezTo>
                <a:close/>
                <a:moveTo>
                  <a:pt x="5938710" y="1403286"/>
                </a:moveTo>
                <a:lnTo>
                  <a:pt x="5938710" y="1817243"/>
                </a:lnTo>
                <a:lnTo>
                  <a:pt x="6283833" y="1817243"/>
                </a:lnTo>
                <a:cubicBezTo>
                  <a:pt x="6321933" y="1817243"/>
                  <a:pt x="6352858" y="1786318"/>
                  <a:pt x="6352858" y="1748218"/>
                </a:cubicBezTo>
                <a:lnTo>
                  <a:pt x="6352858" y="1472374"/>
                </a:lnTo>
                <a:cubicBezTo>
                  <a:pt x="6352858" y="1434211"/>
                  <a:pt x="6321933" y="1403286"/>
                  <a:pt x="6283833" y="1403286"/>
                </a:cubicBezTo>
                <a:close/>
                <a:moveTo>
                  <a:pt x="4282122" y="1403286"/>
                </a:moveTo>
                <a:lnTo>
                  <a:pt x="4282122" y="1817243"/>
                </a:lnTo>
                <a:lnTo>
                  <a:pt x="4627245" y="1817243"/>
                </a:lnTo>
                <a:cubicBezTo>
                  <a:pt x="4665345" y="1817243"/>
                  <a:pt x="4696270" y="1786318"/>
                  <a:pt x="4696270" y="1748218"/>
                </a:cubicBezTo>
                <a:lnTo>
                  <a:pt x="4696270" y="1472374"/>
                </a:lnTo>
                <a:cubicBezTo>
                  <a:pt x="4696270" y="1434211"/>
                  <a:pt x="4665345" y="1403286"/>
                  <a:pt x="4627245" y="1403286"/>
                </a:cubicBezTo>
                <a:close/>
                <a:moveTo>
                  <a:pt x="0" y="1265428"/>
                </a:moveTo>
                <a:lnTo>
                  <a:pt x="690245" y="1265428"/>
                </a:lnTo>
                <a:lnTo>
                  <a:pt x="690245" y="1403413"/>
                </a:lnTo>
                <a:lnTo>
                  <a:pt x="138049" y="1403413"/>
                </a:lnTo>
                <a:lnTo>
                  <a:pt x="138049" y="1610297"/>
                </a:lnTo>
                <a:cubicBezTo>
                  <a:pt x="138049" y="1648397"/>
                  <a:pt x="168973" y="1679321"/>
                  <a:pt x="207073" y="1679321"/>
                </a:cubicBezTo>
                <a:lnTo>
                  <a:pt x="690245" y="1679321"/>
                </a:lnTo>
                <a:lnTo>
                  <a:pt x="690245" y="1817306"/>
                </a:lnTo>
                <a:lnTo>
                  <a:pt x="207073" y="1817306"/>
                </a:lnTo>
                <a:cubicBezTo>
                  <a:pt x="168973" y="1817306"/>
                  <a:pt x="138049" y="1848231"/>
                  <a:pt x="138049" y="1886331"/>
                </a:cubicBezTo>
                <a:lnTo>
                  <a:pt x="138049" y="1886458"/>
                </a:lnTo>
                <a:lnTo>
                  <a:pt x="138049" y="2093341"/>
                </a:lnTo>
                <a:lnTo>
                  <a:pt x="690245" y="2093341"/>
                </a:lnTo>
                <a:lnTo>
                  <a:pt x="690245" y="2231326"/>
                </a:lnTo>
                <a:lnTo>
                  <a:pt x="0" y="2231326"/>
                </a:lnTo>
                <a:lnTo>
                  <a:pt x="0" y="1886394"/>
                </a:lnTo>
                <a:cubicBezTo>
                  <a:pt x="0" y="1848294"/>
                  <a:pt x="31051" y="1817370"/>
                  <a:pt x="69024" y="1817370"/>
                </a:cubicBezTo>
                <a:cubicBezTo>
                  <a:pt x="106998" y="1817370"/>
                  <a:pt x="137795" y="1786763"/>
                  <a:pt x="138049" y="1748917"/>
                </a:cubicBezTo>
                <a:lnTo>
                  <a:pt x="138049" y="1747837"/>
                </a:lnTo>
                <a:cubicBezTo>
                  <a:pt x="137732" y="1709991"/>
                  <a:pt x="107124" y="1679385"/>
                  <a:pt x="69024" y="1679385"/>
                </a:cubicBezTo>
                <a:cubicBezTo>
                  <a:pt x="30924" y="1679385"/>
                  <a:pt x="0" y="1648460"/>
                  <a:pt x="0" y="1610360"/>
                </a:cubicBezTo>
                <a:close/>
                <a:moveTo>
                  <a:pt x="2513456" y="1265365"/>
                </a:moveTo>
                <a:lnTo>
                  <a:pt x="2651505" y="1265365"/>
                </a:lnTo>
                <a:lnTo>
                  <a:pt x="2651505" y="2024190"/>
                </a:lnTo>
                <a:cubicBezTo>
                  <a:pt x="2651505" y="2062290"/>
                  <a:pt x="2682430" y="2093215"/>
                  <a:pt x="2720530" y="2093215"/>
                </a:cubicBezTo>
                <a:lnTo>
                  <a:pt x="2720530" y="2093278"/>
                </a:lnTo>
                <a:lnTo>
                  <a:pt x="3203701" y="2093278"/>
                </a:lnTo>
                <a:lnTo>
                  <a:pt x="3203701" y="2231263"/>
                </a:lnTo>
                <a:lnTo>
                  <a:pt x="2720530" y="2231263"/>
                </a:lnTo>
                <a:cubicBezTo>
                  <a:pt x="2682430" y="2231263"/>
                  <a:pt x="2651505" y="2200339"/>
                  <a:pt x="2651505" y="2162239"/>
                </a:cubicBezTo>
                <a:cubicBezTo>
                  <a:pt x="2651505" y="2124139"/>
                  <a:pt x="2620580" y="2093215"/>
                  <a:pt x="2582480" y="2093215"/>
                </a:cubicBezTo>
                <a:cubicBezTo>
                  <a:pt x="2544380" y="2093215"/>
                  <a:pt x="2513456" y="2062290"/>
                  <a:pt x="2513456" y="2024190"/>
                </a:cubicBezTo>
                <a:close/>
                <a:moveTo>
                  <a:pt x="1683766" y="1265365"/>
                </a:moveTo>
                <a:lnTo>
                  <a:pt x="2097913" y="1265365"/>
                </a:lnTo>
                <a:cubicBezTo>
                  <a:pt x="2097913" y="1265365"/>
                  <a:pt x="2166937" y="1265365"/>
                  <a:pt x="2166937" y="1265365"/>
                </a:cubicBezTo>
                <a:cubicBezTo>
                  <a:pt x="2205037" y="1265365"/>
                  <a:pt x="2235962" y="1296289"/>
                  <a:pt x="2235962" y="1334389"/>
                </a:cubicBezTo>
                <a:cubicBezTo>
                  <a:pt x="2235962" y="1372489"/>
                  <a:pt x="2266887" y="1403414"/>
                  <a:pt x="2304987" y="1403414"/>
                </a:cubicBezTo>
                <a:lnTo>
                  <a:pt x="2304987" y="1403350"/>
                </a:lnTo>
                <a:cubicBezTo>
                  <a:pt x="2343087" y="1403350"/>
                  <a:pt x="2374011" y="1434211"/>
                  <a:pt x="2374011" y="1472248"/>
                </a:cubicBezTo>
                <a:lnTo>
                  <a:pt x="2374011" y="1748219"/>
                </a:lnTo>
                <a:cubicBezTo>
                  <a:pt x="2374011" y="1786319"/>
                  <a:pt x="2343087" y="1817243"/>
                  <a:pt x="2304987" y="1817243"/>
                </a:cubicBezTo>
                <a:cubicBezTo>
                  <a:pt x="2266887" y="1817243"/>
                  <a:pt x="2235962" y="1848168"/>
                  <a:pt x="2235962" y="1886268"/>
                </a:cubicBezTo>
                <a:cubicBezTo>
                  <a:pt x="2235962" y="1924368"/>
                  <a:pt x="2205037" y="1955292"/>
                  <a:pt x="2166937" y="1955292"/>
                </a:cubicBezTo>
                <a:lnTo>
                  <a:pt x="1821815" y="1955292"/>
                </a:lnTo>
                <a:lnTo>
                  <a:pt x="1821815" y="2231200"/>
                </a:lnTo>
                <a:lnTo>
                  <a:pt x="1683766" y="2231200"/>
                </a:lnTo>
                <a:close/>
                <a:moveTo>
                  <a:pt x="841882" y="1265365"/>
                </a:moveTo>
                <a:lnTo>
                  <a:pt x="979931" y="1265365"/>
                </a:lnTo>
                <a:lnTo>
                  <a:pt x="979931" y="1610234"/>
                </a:lnTo>
                <a:cubicBezTo>
                  <a:pt x="979931" y="1648334"/>
                  <a:pt x="1010855" y="1679258"/>
                  <a:pt x="1048955" y="1679258"/>
                </a:cubicBezTo>
                <a:lnTo>
                  <a:pt x="1324927" y="1679258"/>
                </a:lnTo>
                <a:cubicBezTo>
                  <a:pt x="1363027" y="1679258"/>
                  <a:pt x="1393951" y="1648334"/>
                  <a:pt x="1393951" y="1610234"/>
                </a:cubicBezTo>
                <a:lnTo>
                  <a:pt x="1393951" y="1265365"/>
                </a:lnTo>
                <a:lnTo>
                  <a:pt x="1532000" y="1265365"/>
                </a:lnTo>
                <a:lnTo>
                  <a:pt x="1532000" y="1610234"/>
                </a:lnTo>
                <a:cubicBezTo>
                  <a:pt x="1532000" y="1648334"/>
                  <a:pt x="1501076" y="1679258"/>
                  <a:pt x="1462976" y="1679258"/>
                </a:cubicBezTo>
                <a:cubicBezTo>
                  <a:pt x="1424876" y="1679258"/>
                  <a:pt x="1393951" y="1710119"/>
                  <a:pt x="1393951" y="1748219"/>
                </a:cubicBezTo>
                <a:cubicBezTo>
                  <a:pt x="1393951" y="1786319"/>
                  <a:pt x="1424876" y="1817243"/>
                  <a:pt x="1462976" y="1817243"/>
                </a:cubicBezTo>
                <a:cubicBezTo>
                  <a:pt x="1501076" y="1817243"/>
                  <a:pt x="1532000" y="1848168"/>
                  <a:pt x="1532000" y="1886268"/>
                </a:cubicBezTo>
                <a:lnTo>
                  <a:pt x="1532000" y="2231200"/>
                </a:lnTo>
                <a:lnTo>
                  <a:pt x="1393951" y="2231200"/>
                </a:lnTo>
                <a:lnTo>
                  <a:pt x="1393951" y="1886268"/>
                </a:lnTo>
                <a:cubicBezTo>
                  <a:pt x="1393951" y="1848168"/>
                  <a:pt x="1363027" y="1817243"/>
                  <a:pt x="1324927" y="1817243"/>
                </a:cubicBezTo>
                <a:lnTo>
                  <a:pt x="1117980" y="1817243"/>
                </a:lnTo>
                <a:cubicBezTo>
                  <a:pt x="1117980" y="1817243"/>
                  <a:pt x="1048955" y="1817243"/>
                  <a:pt x="1048955" y="1817243"/>
                </a:cubicBezTo>
                <a:cubicBezTo>
                  <a:pt x="1010855" y="1817243"/>
                  <a:pt x="979931" y="1848168"/>
                  <a:pt x="979931" y="1886268"/>
                </a:cubicBezTo>
                <a:lnTo>
                  <a:pt x="979931" y="2231200"/>
                </a:lnTo>
                <a:lnTo>
                  <a:pt x="841882" y="2231200"/>
                </a:lnTo>
                <a:lnTo>
                  <a:pt x="841882" y="1886268"/>
                </a:lnTo>
                <a:cubicBezTo>
                  <a:pt x="841882" y="1848168"/>
                  <a:pt x="872806" y="1817243"/>
                  <a:pt x="910906" y="1817243"/>
                </a:cubicBezTo>
                <a:cubicBezTo>
                  <a:pt x="949006" y="1817243"/>
                  <a:pt x="979931" y="1786382"/>
                  <a:pt x="979931" y="1748282"/>
                </a:cubicBezTo>
                <a:cubicBezTo>
                  <a:pt x="979931" y="1710182"/>
                  <a:pt x="949006" y="1679258"/>
                  <a:pt x="910906" y="1679258"/>
                </a:cubicBezTo>
                <a:cubicBezTo>
                  <a:pt x="872806" y="1679258"/>
                  <a:pt x="841882" y="1648334"/>
                  <a:pt x="841882" y="1610234"/>
                </a:cubicBezTo>
                <a:close/>
                <a:moveTo>
                  <a:pt x="6803771" y="1265301"/>
                </a:moveTo>
                <a:lnTo>
                  <a:pt x="7287006" y="1265301"/>
                </a:lnTo>
                <a:lnTo>
                  <a:pt x="7287006" y="1403350"/>
                </a:lnTo>
                <a:cubicBezTo>
                  <a:pt x="7287006" y="1403350"/>
                  <a:pt x="6803771" y="1403350"/>
                  <a:pt x="6803771" y="1403350"/>
                </a:cubicBezTo>
                <a:cubicBezTo>
                  <a:pt x="6765671" y="1403350"/>
                  <a:pt x="6734747" y="1434274"/>
                  <a:pt x="6734747" y="1472374"/>
                </a:cubicBezTo>
                <a:lnTo>
                  <a:pt x="6734747" y="1610170"/>
                </a:lnTo>
                <a:cubicBezTo>
                  <a:pt x="6734747" y="1648270"/>
                  <a:pt x="6765671" y="1679194"/>
                  <a:pt x="6803771" y="1679194"/>
                </a:cubicBezTo>
                <a:cubicBezTo>
                  <a:pt x="6803771" y="1679194"/>
                  <a:pt x="7079933" y="1679194"/>
                  <a:pt x="7079933" y="1679194"/>
                </a:cubicBezTo>
                <a:cubicBezTo>
                  <a:pt x="7118033" y="1679194"/>
                  <a:pt x="7148957" y="1710118"/>
                  <a:pt x="7148957" y="1748218"/>
                </a:cubicBezTo>
                <a:cubicBezTo>
                  <a:pt x="7148957" y="1786318"/>
                  <a:pt x="7179882" y="1817243"/>
                  <a:pt x="7217982" y="1817243"/>
                </a:cubicBezTo>
                <a:cubicBezTo>
                  <a:pt x="7256082" y="1817243"/>
                  <a:pt x="7287006" y="1848167"/>
                  <a:pt x="7287006" y="1886267"/>
                </a:cubicBezTo>
                <a:lnTo>
                  <a:pt x="7287006" y="2024190"/>
                </a:lnTo>
                <a:cubicBezTo>
                  <a:pt x="7286942" y="2062226"/>
                  <a:pt x="7256082" y="2093087"/>
                  <a:pt x="7217982" y="2093087"/>
                </a:cubicBezTo>
                <a:cubicBezTo>
                  <a:pt x="7179882" y="2093087"/>
                  <a:pt x="7148957" y="2123948"/>
                  <a:pt x="7148957" y="2162111"/>
                </a:cubicBezTo>
                <a:cubicBezTo>
                  <a:pt x="7148957" y="2200275"/>
                  <a:pt x="7118033" y="2231199"/>
                  <a:pt x="7079933" y="2231199"/>
                </a:cubicBezTo>
                <a:lnTo>
                  <a:pt x="6596697" y="2231199"/>
                </a:lnTo>
                <a:lnTo>
                  <a:pt x="6596697" y="2093151"/>
                </a:lnTo>
                <a:cubicBezTo>
                  <a:pt x="6596697" y="2093151"/>
                  <a:pt x="7079933" y="2093151"/>
                  <a:pt x="7079933" y="2093151"/>
                </a:cubicBezTo>
                <a:cubicBezTo>
                  <a:pt x="7118033" y="2093151"/>
                  <a:pt x="7148957" y="2062226"/>
                  <a:pt x="7148957" y="2024126"/>
                </a:cubicBezTo>
                <a:lnTo>
                  <a:pt x="7148957" y="1886331"/>
                </a:lnTo>
                <a:cubicBezTo>
                  <a:pt x="7148957" y="1848231"/>
                  <a:pt x="7118033" y="1817306"/>
                  <a:pt x="7079933" y="1817306"/>
                </a:cubicBezTo>
                <a:lnTo>
                  <a:pt x="6803771" y="1817306"/>
                </a:lnTo>
                <a:cubicBezTo>
                  <a:pt x="6765671" y="1817306"/>
                  <a:pt x="6734747" y="1786382"/>
                  <a:pt x="6734747" y="1748282"/>
                </a:cubicBezTo>
                <a:cubicBezTo>
                  <a:pt x="6734747" y="1710182"/>
                  <a:pt x="6703821" y="1679258"/>
                  <a:pt x="6665721" y="1679258"/>
                </a:cubicBezTo>
                <a:cubicBezTo>
                  <a:pt x="6627621" y="1679258"/>
                  <a:pt x="6596697" y="1648333"/>
                  <a:pt x="6596697" y="1610233"/>
                </a:cubicBezTo>
                <a:lnTo>
                  <a:pt x="6596697" y="1472311"/>
                </a:lnTo>
                <a:cubicBezTo>
                  <a:pt x="6596761" y="1434274"/>
                  <a:pt x="6627621" y="1403414"/>
                  <a:pt x="6665721" y="1403414"/>
                </a:cubicBezTo>
                <a:cubicBezTo>
                  <a:pt x="6703821" y="1403414"/>
                  <a:pt x="6734747" y="1372553"/>
                  <a:pt x="6734747" y="1334389"/>
                </a:cubicBezTo>
                <a:cubicBezTo>
                  <a:pt x="6734747" y="1296225"/>
                  <a:pt x="6765671" y="1265301"/>
                  <a:pt x="6803771" y="1265301"/>
                </a:cubicBezTo>
                <a:close/>
                <a:moveTo>
                  <a:pt x="5800661" y="1265301"/>
                </a:moveTo>
                <a:lnTo>
                  <a:pt x="6214809" y="1265301"/>
                </a:lnTo>
                <a:cubicBezTo>
                  <a:pt x="6214809" y="1265301"/>
                  <a:pt x="6283833" y="1265301"/>
                  <a:pt x="6283833" y="1265301"/>
                </a:cubicBezTo>
                <a:cubicBezTo>
                  <a:pt x="6321933" y="1265301"/>
                  <a:pt x="6352858" y="1296225"/>
                  <a:pt x="6352858" y="1334325"/>
                </a:cubicBezTo>
                <a:cubicBezTo>
                  <a:pt x="6352858" y="1372425"/>
                  <a:pt x="6383782" y="1403350"/>
                  <a:pt x="6421882" y="1403350"/>
                </a:cubicBezTo>
                <a:lnTo>
                  <a:pt x="6421882" y="1403286"/>
                </a:lnTo>
                <a:cubicBezTo>
                  <a:pt x="6459982" y="1403286"/>
                  <a:pt x="6490906" y="1434147"/>
                  <a:pt x="6490906" y="1472184"/>
                </a:cubicBezTo>
                <a:lnTo>
                  <a:pt x="6490906" y="1748155"/>
                </a:lnTo>
                <a:cubicBezTo>
                  <a:pt x="6490906" y="1786255"/>
                  <a:pt x="6459982" y="1817179"/>
                  <a:pt x="6421882" y="1817179"/>
                </a:cubicBezTo>
                <a:cubicBezTo>
                  <a:pt x="6383782" y="1817179"/>
                  <a:pt x="6352858" y="1848104"/>
                  <a:pt x="6352858" y="1886204"/>
                </a:cubicBezTo>
                <a:cubicBezTo>
                  <a:pt x="6352858" y="1924304"/>
                  <a:pt x="6383782" y="1955228"/>
                  <a:pt x="6421882" y="1955228"/>
                </a:cubicBezTo>
                <a:cubicBezTo>
                  <a:pt x="6459982" y="1955228"/>
                  <a:pt x="6490906" y="1986153"/>
                  <a:pt x="6490906" y="2024253"/>
                </a:cubicBezTo>
                <a:lnTo>
                  <a:pt x="6490906" y="2231136"/>
                </a:lnTo>
                <a:lnTo>
                  <a:pt x="6352858" y="2231136"/>
                </a:lnTo>
                <a:lnTo>
                  <a:pt x="6352858" y="2024253"/>
                </a:lnTo>
                <a:cubicBezTo>
                  <a:pt x="6352858" y="1986153"/>
                  <a:pt x="6321933" y="1955228"/>
                  <a:pt x="6283833" y="1955228"/>
                </a:cubicBezTo>
                <a:lnTo>
                  <a:pt x="5938710" y="1955228"/>
                </a:lnTo>
                <a:lnTo>
                  <a:pt x="5938710" y="2231136"/>
                </a:lnTo>
                <a:lnTo>
                  <a:pt x="5800661" y="2231136"/>
                </a:lnTo>
                <a:close/>
                <a:moveTo>
                  <a:pt x="4972367" y="1265301"/>
                </a:moveTo>
                <a:lnTo>
                  <a:pt x="5662612" y="1265301"/>
                </a:lnTo>
                <a:lnTo>
                  <a:pt x="5662612" y="1403286"/>
                </a:lnTo>
                <a:lnTo>
                  <a:pt x="5110416" y="1403286"/>
                </a:lnTo>
                <a:lnTo>
                  <a:pt x="5110416" y="1610170"/>
                </a:lnTo>
                <a:cubicBezTo>
                  <a:pt x="5110416" y="1648270"/>
                  <a:pt x="5141340" y="1679194"/>
                  <a:pt x="5179440" y="1679194"/>
                </a:cubicBezTo>
                <a:lnTo>
                  <a:pt x="5662612" y="1679194"/>
                </a:lnTo>
                <a:lnTo>
                  <a:pt x="5662612" y="1817179"/>
                </a:lnTo>
                <a:lnTo>
                  <a:pt x="5179440" y="1817179"/>
                </a:lnTo>
                <a:cubicBezTo>
                  <a:pt x="5141340" y="1817179"/>
                  <a:pt x="5110416" y="1848104"/>
                  <a:pt x="5110416" y="1886204"/>
                </a:cubicBezTo>
                <a:lnTo>
                  <a:pt x="5110416" y="1886331"/>
                </a:lnTo>
                <a:lnTo>
                  <a:pt x="5110416" y="2093214"/>
                </a:lnTo>
                <a:lnTo>
                  <a:pt x="5662612" y="2093214"/>
                </a:lnTo>
                <a:lnTo>
                  <a:pt x="5662612" y="2231199"/>
                </a:lnTo>
                <a:lnTo>
                  <a:pt x="4972367" y="2231199"/>
                </a:lnTo>
                <a:lnTo>
                  <a:pt x="4972367" y="1886267"/>
                </a:lnTo>
                <a:cubicBezTo>
                  <a:pt x="4972367" y="1848167"/>
                  <a:pt x="5003419" y="1817243"/>
                  <a:pt x="5041391" y="1817243"/>
                </a:cubicBezTo>
                <a:cubicBezTo>
                  <a:pt x="5079364" y="1817243"/>
                  <a:pt x="5110098" y="1786636"/>
                  <a:pt x="5110416" y="1748790"/>
                </a:cubicBezTo>
                <a:lnTo>
                  <a:pt x="5110416" y="1747710"/>
                </a:lnTo>
                <a:cubicBezTo>
                  <a:pt x="5110098" y="1709865"/>
                  <a:pt x="5079491" y="1679258"/>
                  <a:pt x="5041391" y="1679258"/>
                </a:cubicBezTo>
                <a:cubicBezTo>
                  <a:pt x="5003291" y="1679258"/>
                  <a:pt x="4972367" y="1648333"/>
                  <a:pt x="4972367" y="1610233"/>
                </a:cubicBezTo>
                <a:close/>
                <a:moveTo>
                  <a:pt x="4144073" y="1265301"/>
                </a:moveTo>
                <a:lnTo>
                  <a:pt x="4558221" y="1265301"/>
                </a:lnTo>
                <a:cubicBezTo>
                  <a:pt x="4558221" y="1265301"/>
                  <a:pt x="4627245" y="1265301"/>
                  <a:pt x="4627245" y="1265301"/>
                </a:cubicBezTo>
                <a:cubicBezTo>
                  <a:pt x="4665345" y="1265301"/>
                  <a:pt x="4696270" y="1296225"/>
                  <a:pt x="4696270" y="1334325"/>
                </a:cubicBezTo>
                <a:cubicBezTo>
                  <a:pt x="4696270" y="1372425"/>
                  <a:pt x="4727194" y="1403350"/>
                  <a:pt x="4765294" y="1403350"/>
                </a:cubicBezTo>
                <a:lnTo>
                  <a:pt x="4765294" y="1403286"/>
                </a:lnTo>
                <a:cubicBezTo>
                  <a:pt x="4803394" y="1403286"/>
                  <a:pt x="4834318" y="1434147"/>
                  <a:pt x="4834318" y="1472184"/>
                </a:cubicBezTo>
                <a:lnTo>
                  <a:pt x="4834318" y="1748155"/>
                </a:lnTo>
                <a:cubicBezTo>
                  <a:pt x="4834318" y="1786255"/>
                  <a:pt x="4803394" y="1817179"/>
                  <a:pt x="4765294" y="1817179"/>
                </a:cubicBezTo>
                <a:cubicBezTo>
                  <a:pt x="4727194" y="1817179"/>
                  <a:pt x="4696270" y="1848104"/>
                  <a:pt x="4696270" y="1886204"/>
                </a:cubicBezTo>
                <a:cubicBezTo>
                  <a:pt x="4696270" y="1924304"/>
                  <a:pt x="4727194" y="1955228"/>
                  <a:pt x="4765294" y="1955228"/>
                </a:cubicBezTo>
                <a:cubicBezTo>
                  <a:pt x="4803394" y="1955228"/>
                  <a:pt x="4834318" y="1986153"/>
                  <a:pt x="4834318" y="2024253"/>
                </a:cubicBezTo>
                <a:lnTo>
                  <a:pt x="4834318" y="2231136"/>
                </a:lnTo>
                <a:lnTo>
                  <a:pt x="4696270" y="2231136"/>
                </a:lnTo>
                <a:lnTo>
                  <a:pt x="4696270" y="2024253"/>
                </a:lnTo>
                <a:cubicBezTo>
                  <a:pt x="4696270" y="1986153"/>
                  <a:pt x="4665345" y="1955228"/>
                  <a:pt x="4627245" y="1955228"/>
                </a:cubicBezTo>
                <a:lnTo>
                  <a:pt x="4282122" y="1955228"/>
                </a:lnTo>
                <a:lnTo>
                  <a:pt x="4282122" y="2231136"/>
                </a:lnTo>
                <a:lnTo>
                  <a:pt x="4144073" y="2231136"/>
                </a:lnTo>
                <a:close/>
                <a:moveTo>
                  <a:pt x="3544062" y="1265301"/>
                </a:moveTo>
                <a:lnTo>
                  <a:pt x="3751135" y="1265301"/>
                </a:lnTo>
                <a:cubicBezTo>
                  <a:pt x="3751135" y="1265301"/>
                  <a:pt x="3820160" y="1265301"/>
                  <a:pt x="3820160" y="1265301"/>
                </a:cubicBezTo>
                <a:cubicBezTo>
                  <a:pt x="3858260" y="1265301"/>
                  <a:pt x="3889184" y="1296225"/>
                  <a:pt x="3889184" y="1334325"/>
                </a:cubicBezTo>
                <a:cubicBezTo>
                  <a:pt x="3889184" y="1372425"/>
                  <a:pt x="3920109" y="1403350"/>
                  <a:pt x="3958209" y="1403350"/>
                </a:cubicBezTo>
                <a:lnTo>
                  <a:pt x="3958209" y="1403414"/>
                </a:lnTo>
                <a:cubicBezTo>
                  <a:pt x="3996309" y="1403414"/>
                  <a:pt x="4027233" y="1434274"/>
                  <a:pt x="4027233" y="1472311"/>
                </a:cubicBezTo>
                <a:lnTo>
                  <a:pt x="4027233" y="2024190"/>
                </a:lnTo>
                <a:cubicBezTo>
                  <a:pt x="4027233" y="2062290"/>
                  <a:pt x="3996309" y="2093214"/>
                  <a:pt x="3958209" y="2093214"/>
                </a:cubicBezTo>
                <a:cubicBezTo>
                  <a:pt x="3920109" y="2093214"/>
                  <a:pt x="3889184" y="2124139"/>
                  <a:pt x="3889184" y="2162239"/>
                </a:cubicBezTo>
                <a:cubicBezTo>
                  <a:pt x="3889184" y="2200339"/>
                  <a:pt x="3858260" y="2231263"/>
                  <a:pt x="3820160" y="2231263"/>
                </a:cubicBezTo>
                <a:lnTo>
                  <a:pt x="3544062" y="2231263"/>
                </a:lnTo>
                <a:cubicBezTo>
                  <a:pt x="3505962" y="2231263"/>
                  <a:pt x="3475037" y="2200339"/>
                  <a:pt x="3475037" y="2162239"/>
                </a:cubicBezTo>
                <a:cubicBezTo>
                  <a:pt x="3475037" y="2124139"/>
                  <a:pt x="3444112" y="2093214"/>
                  <a:pt x="3406012" y="2093214"/>
                </a:cubicBezTo>
                <a:cubicBezTo>
                  <a:pt x="3367912" y="2093214"/>
                  <a:pt x="3336988" y="2062290"/>
                  <a:pt x="3336988" y="2024190"/>
                </a:cubicBezTo>
                <a:lnTo>
                  <a:pt x="3336988" y="1472311"/>
                </a:lnTo>
                <a:cubicBezTo>
                  <a:pt x="3337052" y="1434274"/>
                  <a:pt x="3367912" y="1403414"/>
                  <a:pt x="3406012" y="1403414"/>
                </a:cubicBezTo>
                <a:cubicBezTo>
                  <a:pt x="3444112" y="1403414"/>
                  <a:pt x="3475037" y="1372553"/>
                  <a:pt x="3475037" y="1334389"/>
                </a:cubicBezTo>
                <a:cubicBezTo>
                  <a:pt x="3475037" y="1296225"/>
                  <a:pt x="3505962" y="1265301"/>
                  <a:pt x="3544062" y="1265301"/>
                </a:cubicBezTo>
                <a:close/>
                <a:moveTo>
                  <a:pt x="3867912" y="138113"/>
                </a:moveTo>
                <a:lnTo>
                  <a:pt x="3867912" y="138177"/>
                </a:lnTo>
                <a:cubicBezTo>
                  <a:pt x="3829812" y="138177"/>
                  <a:pt x="3798887" y="169101"/>
                  <a:pt x="3798887" y="207201"/>
                </a:cubicBezTo>
                <a:lnTo>
                  <a:pt x="3798887" y="552069"/>
                </a:lnTo>
                <a:lnTo>
                  <a:pt x="4213034" y="552069"/>
                </a:lnTo>
                <a:lnTo>
                  <a:pt x="4213034" y="207201"/>
                </a:lnTo>
                <a:cubicBezTo>
                  <a:pt x="4213034" y="169037"/>
                  <a:pt x="4182109" y="138113"/>
                  <a:pt x="4144009" y="138113"/>
                </a:cubicBezTo>
                <a:cubicBezTo>
                  <a:pt x="4144009" y="138113"/>
                  <a:pt x="3867912" y="138113"/>
                  <a:pt x="3867912" y="138113"/>
                </a:cubicBezTo>
                <a:close/>
                <a:moveTo>
                  <a:pt x="4627245" y="138049"/>
                </a:moveTo>
                <a:lnTo>
                  <a:pt x="4627245" y="552005"/>
                </a:lnTo>
                <a:lnTo>
                  <a:pt x="4972367" y="552005"/>
                </a:lnTo>
                <a:cubicBezTo>
                  <a:pt x="5010467" y="552005"/>
                  <a:pt x="5041392" y="521081"/>
                  <a:pt x="5041392" y="482981"/>
                </a:cubicBezTo>
                <a:lnTo>
                  <a:pt x="5041392" y="207137"/>
                </a:lnTo>
                <a:cubicBezTo>
                  <a:pt x="5041392" y="168974"/>
                  <a:pt x="5010467" y="138049"/>
                  <a:pt x="4972367" y="138049"/>
                </a:cubicBezTo>
                <a:close/>
                <a:moveTo>
                  <a:pt x="5317489" y="127"/>
                </a:moveTo>
                <a:lnTo>
                  <a:pt x="6007734" y="127"/>
                </a:lnTo>
                <a:lnTo>
                  <a:pt x="6007734" y="138113"/>
                </a:lnTo>
                <a:lnTo>
                  <a:pt x="5455538" y="138113"/>
                </a:lnTo>
                <a:lnTo>
                  <a:pt x="5455538" y="344996"/>
                </a:lnTo>
                <a:cubicBezTo>
                  <a:pt x="5455538" y="383096"/>
                  <a:pt x="5486462" y="414020"/>
                  <a:pt x="5524562" y="414020"/>
                </a:cubicBezTo>
                <a:lnTo>
                  <a:pt x="6007734" y="414020"/>
                </a:lnTo>
                <a:lnTo>
                  <a:pt x="6007734" y="552006"/>
                </a:lnTo>
                <a:lnTo>
                  <a:pt x="5524562" y="552006"/>
                </a:lnTo>
                <a:cubicBezTo>
                  <a:pt x="5486462" y="552006"/>
                  <a:pt x="5455538" y="582930"/>
                  <a:pt x="5455538" y="621030"/>
                </a:cubicBezTo>
                <a:lnTo>
                  <a:pt x="5455538" y="827913"/>
                </a:lnTo>
                <a:lnTo>
                  <a:pt x="6007734" y="827913"/>
                </a:lnTo>
                <a:lnTo>
                  <a:pt x="6007734" y="965899"/>
                </a:lnTo>
                <a:lnTo>
                  <a:pt x="6007734" y="966026"/>
                </a:lnTo>
                <a:lnTo>
                  <a:pt x="5317489" y="966026"/>
                </a:lnTo>
                <a:lnTo>
                  <a:pt x="5317489" y="621094"/>
                </a:lnTo>
                <a:cubicBezTo>
                  <a:pt x="5317489" y="582994"/>
                  <a:pt x="5348541" y="552069"/>
                  <a:pt x="5386513" y="552069"/>
                </a:cubicBezTo>
                <a:cubicBezTo>
                  <a:pt x="5424486" y="552069"/>
                  <a:pt x="5455221" y="521462"/>
                  <a:pt x="5455538" y="483616"/>
                </a:cubicBezTo>
                <a:lnTo>
                  <a:pt x="5455538" y="482537"/>
                </a:lnTo>
                <a:cubicBezTo>
                  <a:pt x="5455221" y="444691"/>
                  <a:pt x="5424613" y="414084"/>
                  <a:pt x="5386513" y="414084"/>
                </a:cubicBezTo>
                <a:cubicBezTo>
                  <a:pt x="5348413" y="414084"/>
                  <a:pt x="5317489" y="383159"/>
                  <a:pt x="5317489" y="345059"/>
                </a:cubicBezTo>
                <a:close/>
                <a:moveTo>
                  <a:pt x="2362771" y="127"/>
                </a:moveTo>
                <a:lnTo>
                  <a:pt x="3053016" y="127"/>
                </a:lnTo>
                <a:lnTo>
                  <a:pt x="3053016" y="138113"/>
                </a:lnTo>
                <a:lnTo>
                  <a:pt x="2500820" y="138113"/>
                </a:lnTo>
                <a:lnTo>
                  <a:pt x="2500820" y="344996"/>
                </a:lnTo>
                <a:cubicBezTo>
                  <a:pt x="2500820" y="383096"/>
                  <a:pt x="2531744" y="414020"/>
                  <a:pt x="2569844" y="414020"/>
                </a:cubicBezTo>
                <a:lnTo>
                  <a:pt x="3053016" y="414020"/>
                </a:lnTo>
                <a:lnTo>
                  <a:pt x="3053016" y="552006"/>
                </a:lnTo>
                <a:lnTo>
                  <a:pt x="2569844" y="552006"/>
                </a:lnTo>
                <a:cubicBezTo>
                  <a:pt x="2531744" y="552006"/>
                  <a:pt x="2500820" y="582930"/>
                  <a:pt x="2500820" y="621030"/>
                </a:cubicBezTo>
                <a:lnTo>
                  <a:pt x="2500820" y="827913"/>
                </a:lnTo>
                <a:lnTo>
                  <a:pt x="3053016" y="827913"/>
                </a:lnTo>
                <a:lnTo>
                  <a:pt x="3053016" y="828040"/>
                </a:lnTo>
                <a:lnTo>
                  <a:pt x="3053016" y="966026"/>
                </a:lnTo>
                <a:lnTo>
                  <a:pt x="2362771" y="966026"/>
                </a:lnTo>
                <a:lnTo>
                  <a:pt x="2362771" y="621094"/>
                </a:lnTo>
                <a:cubicBezTo>
                  <a:pt x="2362771" y="582994"/>
                  <a:pt x="2393823" y="552069"/>
                  <a:pt x="2431795" y="552069"/>
                </a:cubicBezTo>
                <a:cubicBezTo>
                  <a:pt x="2469768" y="552069"/>
                  <a:pt x="2500566" y="521462"/>
                  <a:pt x="2500820" y="483616"/>
                </a:cubicBezTo>
                <a:lnTo>
                  <a:pt x="2500820" y="482537"/>
                </a:lnTo>
                <a:cubicBezTo>
                  <a:pt x="2500503" y="444691"/>
                  <a:pt x="2469895" y="414084"/>
                  <a:pt x="2431795" y="414084"/>
                </a:cubicBezTo>
                <a:cubicBezTo>
                  <a:pt x="2393695" y="414084"/>
                  <a:pt x="2362771" y="383159"/>
                  <a:pt x="2362771" y="345059"/>
                </a:cubicBezTo>
                <a:close/>
                <a:moveTo>
                  <a:pt x="3867912" y="64"/>
                </a:moveTo>
                <a:cubicBezTo>
                  <a:pt x="3867912" y="64"/>
                  <a:pt x="4144009" y="64"/>
                  <a:pt x="4144009" y="64"/>
                </a:cubicBezTo>
                <a:cubicBezTo>
                  <a:pt x="4182109" y="64"/>
                  <a:pt x="4213034" y="30988"/>
                  <a:pt x="4213034" y="69088"/>
                </a:cubicBezTo>
                <a:cubicBezTo>
                  <a:pt x="4213034" y="107188"/>
                  <a:pt x="4243959" y="138113"/>
                  <a:pt x="4282059" y="138113"/>
                </a:cubicBezTo>
                <a:cubicBezTo>
                  <a:pt x="4320159" y="138113"/>
                  <a:pt x="4351083" y="168974"/>
                  <a:pt x="4351083" y="207010"/>
                </a:cubicBezTo>
                <a:lnTo>
                  <a:pt x="4351083" y="965899"/>
                </a:lnTo>
                <a:lnTo>
                  <a:pt x="4213034" y="965899"/>
                </a:lnTo>
                <a:lnTo>
                  <a:pt x="4213034" y="689991"/>
                </a:lnTo>
                <a:lnTo>
                  <a:pt x="3798887" y="689991"/>
                </a:lnTo>
                <a:lnTo>
                  <a:pt x="3798887" y="690055"/>
                </a:lnTo>
                <a:lnTo>
                  <a:pt x="3798887" y="965962"/>
                </a:lnTo>
                <a:lnTo>
                  <a:pt x="3660838" y="965962"/>
                </a:lnTo>
                <a:lnTo>
                  <a:pt x="3660838" y="207201"/>
                </a:lnTo>
                <a:cubicBezTo>
                  <a:pt x="3660838" y="169101"/>
                  <a:pt x="3691762" y="138177"/>
                  <a:pt x="3729862" y="138177"/>
                </a:cubicBezTo>
                <a:cubicBezTo>
                  <a:pt x="3767962" y="138177"/>
                  <a:pt x="3798887" y="107315"/>
                  <a:pt x="3798887" y="69152"/>
                </a:cubicBezTo>
                <a:cubicBezTo>
                  <a:pt x="3798887" y="30988"/>
                  <a:pt x="3829812" y="64"/>
                  <a:pt x="3867912" y="64"/>
                </a:cubicBezTo>
                <a:close/>
                <a:moveTo>
                  <a:pt x="1279270" y="64"/>
                </a:moveTo>
                <a:lnTo>
                  <a:pt x="1417319" y="64"/>
                </a:lnTo>
                <a:lnTo>
                  <a:pt x="1417319" y="758889"/>
                </a:lnTo>
                <a:cubicBezTo>
                  <a:pt x="1417319" y="796989"/>
                  <a:pt x="1448243" y="827914"/>
                  <a:pt x="1486343" y="827914"/>
                </a:cubicBezTo>
                <a:cubicBezTo>
                  <a:pt x="1486343" y="827914"/>
                  <a:pt x="1624393" y="827914"/>
                  <a:pt x="1624393" y="827914"/>
                </a:cubicBezTo>
                <a:cubicBezTo>
                  <a:pt x="1662493" y="827914"/>
                  <a:pt x="1693417" y="796989"/>
                  <a:pt x="1693417" y="758889"/>
                </a:cubicBezTo>
                <a:lnTo>
                  <a:pt x="1693417" y="413957"/>
                </a:lnTo>
                <a:lnTo>
                  <a:pt x="1831466" y="413957"/>
                </a:lnTo>
                <a:lnTo>
                  <a:pt x="1831466" y="758889"/>
                </a:lnTo>
                <a:cubicBezTo>
                  <a:pt x="1831466" y="796989"/>
                  <a:pt x="1862391" y="827914"/>
                  <a:pt x="1900491" y="827914"/>
                </a:cubicBezTo>
                <a:cubicBezTo>
                  <a:pt x="1900491" y="827914"/>
                  <a:pt x="2038540" y="827914"/>
                  <a:pt x="2038540" y="827914"/>
                </a:cubicBezTo>
                <a:cubicBezTo>
                  <a:pt x="2076640" y="827914"/>
                  <a:pt x="2107564" y="796989"/>
                  <a:pt x="2107564" y="758889"/>
                </a:cubicBezTo>
                <a:lnTo>
                  <a:pt x="2107564" y="64"/>
                </a:lnTo>
                <a:lnTo>
                  <a:pt x="2245613" y="64"/>
                </a:lnTo>
                <a:lnTo>
                  <a:pt x="2245613" y="758889"/>
                </a:lnTo>
                <a:cubicBezTo>
                  <a:pt x="2245613" y="796989"/>
                  <a:pt x="2214689" y="827914"/>
                  <a:pt x="2176589" y="827914"/>
                </a:cubicBezTo>
                <a:cubicBezTo>
                  <a:pt x="2138489" y="827914"/>
                  <a:pt x="2107564" y="858838"/>
                  <a:pt x="2107564" y="896938"/>
                </a:cubicBezTo>
                <a:cubicBezTo>
                  <a:pt x="2107564" y="935038"/>
                  <a:pt x="2076640" y="965962"/>
                  <a:pt x="2038540" y="965962"/>
                </a:cubicBezTo>
                <a:lnTo>
                  <a:pt x="1900491" y="965962"/>
                </a:lnTo>
                <a:cubicBezTo>
                  <a:pt x="1862391" y="965962"/>
                  <a:pt x="1831466" y="935038"/>
                  <a:pt x="1831466" y="896938"/>
                </a:cubicBezTo>
                <a:cubicBezTo>
                  <a:pt x="1831466" y="858838"/>
                  <a:pt x="1800542" y="827914"/>
                  <a:pt x="1762442" y="827914"/>
                </a:cubicBezTo>
                <a:cubicBezTo>
                  <a:pt x="1724342" y="827914"/>
                  <a:pt x="1693417" y="858838"/>
                  <a:pt x="1693417" y="896938"/>
                </a:cubicBezTo>
                <a:cubicBezTo>
                  <a:pt x="1693417" y="935038"/>
                  <a:pt x="1662493" y="965962"/>
                  <a:pt x="1624393" y="965962"/>
                </a:cubicBezTo>
                <a:lnTo>
                  <a:pt x="1486343" y="965962"/>
                </a:lnTo>
                <a:cubicBezTo>
                  <a:pt x="1448243" y="965962"/>
                  <a:pt x="1417319" y="935038"/>
                  <a:pt x="1417319" y="896938"/>
                </a:cubicBezTo>
                <a:cubicBezTo>
                  <a:pt x="1417319" y="858838"/>
                  <a:pt x="1386394" y="827914"/>
                  <a:pt x="1348294" y="827914"/>
                </a:cubicBezTo>
                <a:cubicBezTo>
                  <a:pt x="1310194" y="827914"/>
                  <a:pt x="1279270" y="796989"/>
                  <a:pt x="1279270" y="758889"/>
                </a:cubicBezTo>
                <a:close/>
                <a:moveTo>
                  <a:pt x="4489196" y="0"/>
                </a:moveTo>
                <a:lnTo>
                  <a:pt x="4903343" y="0"/>
                </a:lnTo>
                <a:cubicBezTo>
                  <a:pt x="4903343" y="0"/>
                  <a:pt x="4972367" y="0"/>
                  <a:pt x="4972367" y="0"/>
                </a:cubicBezTo>
                <a:cubicBezTo>
                  <a:pt x="5010467" y="0"/>
                  <a:pt x="5041392" y="30924"/>
                  <a:pt x="5041392" y="69024"/>
                </a:cubicBezTo>
                <a:cubicBezTo>
                  <a:pt x="5041392" y="107124"/>
                  <a:pt x="5072316" y="138049"/>
                  <a:pt x="5110416" y="138049"/>
                </a:cubicBezTo>
                <a:cubicBezTo>
                  <a:pt x="5148516" y="138049"/>
                  <a:pt x="5179441" y="168910"/>
                  <a:pt x="5179441" y="206946"/>
                </a:cubicBezTo>
                <a:lnTo>
                  <a:pt x="5179441" y="482917"/>
                </a:lnTo>
                <a:cubicBezTo>
                  <a:pt x="5179441" y="521017"/>
                  <a:pt x="5148516" y="551942"/>
                  <a:pt x="5110416" y="551942"/>
                </a:cubicBezTo>
                <a:cubicBezTo>
                  <a:pt x="5072316" y="551942"/>
                  <a:pt x="5041392" y="582867"/>
                  <a:pt x="5041392" y="620967"/>
                </a:cubicBezTo>
                <a:cubicBezTo>
                  <a:pt x="5041392" y="659067"/>
                  <a:pt x="5072316" y="689991"/>
                  <a:pt x="5110416" y="689991"/>
                </a:cubicBezTo>
                <a:cubicBezTo>
                  <a:pt x="5148516" y="689991"/>
                  <a:pt x="5179441" y="720916"/>
                  <a:pt x="5179441" y="759016"/>
                </a:cubicBezTo>
                <a:lnTo>
                  <a:pt x="5179441" y="965898"/>
                </a:lnTo>
                <a:lnTo>
                  <a:pt x="5041392" y="965898"/>
                </a:lnTo>
                <a:lnTo>
                  <a:pt x="5041392" y="759016"/>
                </a:lnTo>
                <a:lnTo>
                  <a:pt x="5041392" y="758952"/>
                </a:lnTo>
                <a:cubicBezTo>
                  <a:pt x="5041392" y="720852"/>
                  <a:pt x="5010467" y="689927"/>
                  <a:pt x="4972367" y="689927"/>
                </a:cubicBezTo>
                <a:lnTo>
                  <a:pt x="4627245" y="689927"/>
                </a:lnTo>
                <a:lnTo>
                  <a:pt x="4627245" y="965835"/>
                </a:lnTo>
                <a:lnTo>
                  <a:pt x="4489196" y="96583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9" name="Google Shape;189;p29"/>
          <p:cNvSpPr txBox="1"/>
          <p:nvPr/>
        </p:nvSpPr>
        <p:spPr>
          <a:xfrm>
            <a:off x="0" y="-534925"/>
            <a:ext cx="7980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121"/>
                </a:solidFill>
              </a:rPr>
              <a:t> Notice : Insert objects from master and place on top of the images.</a:t>
            </a:r>
            <a:endParaRPr>
              <a:latin typeface="Poppins Light"/>
              <a:ea typeface="Poppins Light"/>
              <a:cs typeface="Poppins Light"/>
              <a:sym typeface="Poppins Light"/>
            </a:endParaRPr>
          </a:p>
        </p:txBody>
      </p:sp>
      <p:sp>
        <p:nvSpPr>
          <p:cNvPr id="190" name="Google Shape;190;p29"/>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Font typeface="Poppins Light"/>
              <a:buNone/>
              <a:defRPr sz="700">
                <a:solidFill>
                  <a:schemeClr val="dk1"/>
                </a:solidFill>
                <a:latin typeface="Poppins Light"/>
                <a:ea typeface="Poppins Light"/>
                <a:cs typeface="Poppins Light"/>
                <a:sym typeface="Poppins Light"/>
              </a:defRPr>
            </a:lvl1pPr>
            <a:lvl2pPr lvl="1"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2pPr>
            <a:lvl3pPr lvl="2"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3pPr>
            <a:lvl4pPr lvl="3"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4pPr>
            <a:lvl5pPr lvl="4"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5pPr>
            <a:lvl6pPr lvl="5"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6pPr>
            <a:lvl7pPr lvl="6"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7pPr>
            <a:lvl8pPr lvl="7"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8pPr>
            <a:lvl9pPr lvl="8"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ro" showMasterSp="0">
  <p:cSld name="Section Header_1">
    <p:bg>
      <p:bgPr>
        <a:solidFill>
          <a:schemeClr val="accent1"/>
        </a:solidFill>
      </p:bgPr>
    </p:bg>
    <p:spTree>
      <p:nvGrpSpPr>
        <p:cNvPr id="191" name="Shape 191"/>
        <p:cNvGrpSpPr/>
        <p:nvPr/>
      </p:nvGrpSpPr>
      <p:grpSpPr>
        <a:xfrm>
          <a:off x="0" y="0"/>
          <a:ext cx="0" cy="0"/>
          <a:chOff x="0" y="0"/>
          <a:chExt cx="0" cy="0"/>
        </a:xfrm>
      </p:grpSpPr>
      <p:sp>
        <p:nvSpPr>
          <p:cNvPr id="192" name="Google Shape;192;p30"/>
          <p:cNvSpPr txBox="1"/>
          <p:nvPr>
            <p:ph type="ctrTitle"/>
          </p:nvPr>
        </p:nvSpPr>
        <p:spPr>
          <a:xfrm>
            <a:off x="467916" y="411957"/>
            <a:ext cx="6585000" cy="21597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lt1"/>
              </a:buClr>
              <a:buSzPts val="4800"/>
              <a:buFont typeface="Poppins Light"/>
              <a:buNone/>
              <a:defRPr sz="4800">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p:txBody>
      </p:sp>
      <p:sp>
        <p:nvSpPr>
          <p:cNvPr id="193" name="Google Shape;193;p30"/>
          <p:cNvSpPr txBox="1"/>
          <p:nvPr>
            <p:ph idx="1" type="subTitle"/>
          </p:nvPr>
        </p:nvSpPr>
        <p:spPr>
          <a:xfrm>
            <a:off x="467915" y="3699456"/>
            <a:ext cx="4104000" cy="1140900"/>
          </a:xfrm>
          <a:prstGeom prst="rect">
            <a:avLst/>
          </a:prstGeom>
          <a:noFill/>
          <a:ln>
            <a:noFill/>
          </a:ln>
        </p:spPr>
        <p:txBody>
          <a:bodyPr anchorCtr="0" anchor="b" bIns="0" lIns="0" spcFirstLastPara="1" rIns="0" wrap="square" tIns="0">
            <a:noAutofit/>
          </a:bodyPr>
          <a:lstStyle>
            <a:lvl1pPr lvl="0" rtl="0" algn="l">
              <a:lnSpc>
                <a:spcPct val="114000"/>
              </a:lnSpc>
              <a:spcBef>
                <a:spcPts val="0"/>
              </a:spcBef>
              <a:spcAft>
                <a:spcPts val="0"/>
              </a:spcAft>
              <a:buClr>
                <a:schemeClr val="lt1"/>
              </a:buClr>
              <a:buSzPts val="1000"/>
              <a:buNone/>
              <a:defRPr sz="1000">
                <a:solidFill>
                  <a:schemeClr val="lt1"/>
                </a:solidFill>
              </a:defRPr>
            </a:lvl1pPr>
            <a:lvl2pPr lvl="1" rtl="0" algn="ctr">
              <a:lnSpc>
                <a:spcPct val="114000"/>
              </a:lnSpc>
              <a:spcBef>
                <a:spcPts val="500"/>
              </a:spcBef>
              <a:spcAft>
                <a:spcPts val="0"/>
              </a:spcAft>
              <a:buClr>
                <a:schemeClr val="lt1"/>
              </a:buClr>
              <a:buSzPts val="1500"/>
              <a:buNone/>
              <a:defRPr sz="1500">
                <a:solidFill>
                  <a:schemeClr val="lt1"/>
                </a:solidFill>
              </a:defRPr>
            </a:lvl2pPr>
            <a:lvl3pPr lvl="2" rtl="0" algn="ctr">
              <a:lnSpc>
                <a:spcPct val="114000"/>
              </a:lnSpc>
              <a:spcBef>
                <a:spcPts val="500"/>
              </a:spcBef>
              <a:spcAft>
                <a:spcPts val="0"/>
              </a:spcAft>
              <a:buClr>
                <a:schemeClr val="lt1"/>
              </a:buClr>
              <a:buSzPts val="1400"/>
              <a:buNone/>
              <a:defRPr sz="1400">
                <a:solidFill>
                  <a:schemeClr val="lt1"/>
                </a:solidFill>
              </a:defRPr>
            </a:lvl3pPr>
            <a:lvl4pPr lvl="3" rtl="0" algn="ctr">
              <a:lnSpc>
                <a:spcPct val="114000"/>
              </a:lnSpc>
              <a:spcBef>
                <a:spcPts val="500"/>
              </a:spcBef>
              <a:spcAft>
                <a:spcPts val="0"/>
              </a:spcAft>
              <a:buClr>
                <a:schemeClr val="lt1"/>
              </a:buClr>
              <a:buSzPts val="1200"/>
              <a:buNone/>
              <a:defRPr sz="1200">
                <a:solidFill>
                  <a:schemeClr val="lt1"/>
                </a:solidFill>
              </a:defRPr>
            </a:lvl4pPr>
            <a:lvl5pPr lvl="4" rtl="0" algn="ctr">
              <a:lnSpc>
                <a:spcPct val="114000"/>
              </a:lnSpc>
              <a:spcBef>
                <a:spcPts val="500"/>
              </a:spcBef>
              <a:spcAft>
                <a:spcPts val="0"/>
              </a:spcAft>
              <a:buClr>
                <a:schemeClr val="lt1"/>
              </a:buClr>
              <a:buSzPts val="1200"/>
              <a:buNone/>
              <a:defRPr sz="1200">
                <a:solidFill>
                  <a:schemeClr val="lt1"/>
                </a:solidFill>
              </a:defRPr>
            </a:lvl5pPr>
            <a:lvl6pPr lvl="5" rtl="0" algn="ctr">
              <a:lnSpc>
                <a:spcPct val="90000"/>
              </a:lnSpc>
              <a:spcBef>
                <a:spcPts val="400"/>
              </a:spcBef>
              <a:spcAft>
                <a:spcPts val="0"/>
              </a:spcAft>
              <a:buClr>
                <a:schemeClr val="lt1"/>
              </a:buClr>
              <a:buSzPts val="1200"/>
              <a:buNone/>
              <a:defRPr sz="1200">
                <a:solidFill>
                  <a:schemeClr val="lt1"/>
                </a:solidFill>
              </a:defRPr>
            </a:lvl6pPr>
            <a:lvl7pPr lvl="6" rtl="0" algn="ctr">
              <a:lnSpc>
                <a:spcPct val="90000"/>
              </a:lnSpc>
              <a:spcBef>
                <a:spcPts val="400"/>
              </a:spcBef>
              <a:spcAft>
                <a:spcPts val="0"/>
              </a:spcAft>
              <a:buClr>
                <a:schemeClr val="lt1"/>
              </a:buClr>
              <a:buSzPts val="1200"/>
              <a:buNone/>
              <a:defRPr sz="1200">
                <a:solidFill>
                  <a:schemeClr val="lt1"/>
                </a:solidFill>
              </a:defRPr>
            </a:lvl7pPr>
            <a:lvl8pPr lvl="7" rtl="0" algn="ctr">
              <a:lnSpc>
                <a:spcPct val="90000"/>
              </a:lnSpc>
              <a:spcBef>
                <a:spcPts val="400"/>
              </a:spcBef>
              <a:spcAft>
                <a:spcPts val="0"/>
              </a:spcAft>
              <a:buClr>
                <a:schemeClr val="lt1"/>
              </a:buClr>
              <a:buSzPts val="1200"/>
              <a:buNone/>
              <a:defRPr sz="1200">
                <a:solidFill>
                  <a:schemeClr val="lt1"/>
                </a:solidFill>
              </a:defRPr>
            </a:lvl8pPr>
            <a:lvl9pPr lvl="8" rtl="0" algn="ctr">
              <a:lnSpc>
                <a:spcPct val="90000"/>
              </a:lnSpc>
              <a:spcBef>
                <a:spcPts val="400"/>
              </a:spcBef>
              <a:spcAft>
                <a:spcPts val="0"/>
              </a:spcAft>
              <a:buClr>
                <a:schemeClr val="lt1"/>
              </a:buClr>
              <a:buSzPts val="1200"/>
              <a:buNone/>
              <a:defRPr sz="1200">
                <a:solidFill>
                  <a:schemeClr val="lt1"/>
                </a:solidFill>
              </a:defRPr>
            </a:lvl9pPr>
          </a:lstStyle>
          <a:p/>
        </p:txBody>
      </p:sp>
      <p:pic>
        <p:nvPicPr>
          <p:cNvPr id="194" name="Google Shape;194;p30"/>
          <p:cNvPicPr preferRelativeResize="0"/>
          <p:nvPr/>
        </p:nvPicPr>
        <p:blipFill rotWithShape="1">
          <a:blip r:embed="rId2">
            <a:alphaModFix/>
          </a:blip>
          <a:srcRect b="0" l="0" r="0" t="0"/>
          <a:stretch/>
        </p:blipFill>
        <p:spPr>
          <a:xfrm>
            <a:off x="7476392" y="4507641"/>
            <a:ext cx="1352089" cy="44780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5" name="Shape 195"/>
        <p:cNvGrpSpPr/>
        <p:nvPr/>
      </p:nvGrpSpPr>
      <p:grpSpPr>
        <a:xfrm>
          <a:off x="0" y="0"/>
          <a:ext cx="0" cy="0"/>
          <a:chOff x="0" y="0"/>
          <a:chExt cx="0" cy="0"/>
        </a:xfrm>
      </p:grpSpPr>
      <p:sp>
        <p:nvSpPr>
          <p:cNvPr id="196" name="Google Shape;196;p31"/>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1"/>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
        <p:nvSpPr>
          <p:cNvPr id="198" name="Google Shape;198;p31"/>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Font typeface="Poppins Light"/>
              <a:buNone/>
              <a:defRPr sz="700">
                <a:solidFill>
                  <a:schemeClr val="dk1"/>
                </a:solidFill>
                <a:latin typeface="Poppins Light"/>
                <a:ea typeface="Poppins Light"/>
                <a:cs typeface="Poppins Light"/>
                <a:sym typeface="Poppins Light"/>
              </a:defRPr>
            </a:lvl1pPr>
            <a:lvl2pPr lvl="1"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2pPr>
            <a:lvl3pPr lvl="2"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3pPr>
            <a:lvl4pPr lvl="3"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4pPr>
            <a:lvl5pPr lvl="4"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5pPr>
            <a:lvl6pPr lvl="5"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6pPr>
            <a:lvl7pPr lvl="6"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7pPr>
            <a:lvl8pPr lvl="7"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8pPr>
            <a:lvl9pPr lvl="8"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HEADER_1_1_1_1_1">
    <p:bg>
      <p:bgPr>
        <a:solidFill>
          <a:srgbClr val="FF6542"/>
        </a:solidFill>
      </p:bgPr>
    </p:bg>
    <p:spTree>
      <p:nvGrpSpPr>
        <p:cNvPr id="199" name="Shape 199"/>
        <p:cNvGrpSpPr/>
        <p:nvPr/>
      </p:nvGrpSpPr>
      <p:grpSpPr>
        <a:xfrm>
          <a:off x="0" y="0"/>
          <a:ext cx="0" cy="0"/>
          <a:chOff x="0" y="0"/>
          <a:chExt cx="0" cy="0"/>
        </a:xfrm>
      </p:grpSpPr>
      <p:sp>
        <p:nvSpPr>
          <p:cNvPr id="200" name="Google Shape;200;p32"/>
          <p:cNvSpPr txBox="1"/>
          <p:nvPr>
            <p:ph type="title"/>
          </p:nvPr>
        </p:nvSpPr>
        <p:spPr>
          <a:xfrm>
            <a:off x="1281975" y="1743750"/>
            <a:ext cx="6496800" cy="16560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2900"/>
              <a:buFont typeface="Poppins Light"/>
              <a:buNone/>
              <a:defRPr sz="2900">
                <a:solidFill>
                  <a:schemeClr val="lt1"/>
                </a:solidFill>
                <a:latin typeface="Poppins Light"/>
                <a:ea typeface="Poppins Light"/>
                <a:cs typeface="Poppins Light"/>
                <a:sym typeface="Poppins Light"/>
              </a:defRPr>
            </a:lvl9pPr>
          </a:lstStyle>
          <a:p/>
        </p:txBody>
      </p:sp>
      <p:sp>
        <p:nvSpPr>
          <p:cNvPr id="201" name="Google Shape;201;p32"/>
          <p:cNvSpPr txBox="1"/>
          <p:nvPr>
            <p:ph idx="12" type="sldNum"/>
          </p:nvPr>
        </p:nvSpPr>
        <p:spPr>
          <a:xfrm>
            <a:off x="432000" y="4788000"/>
            <a:ext cx="548700" cy="153900"/>
          </a:xfrm>
          <a:prstGeom prst="rect">
            <a:avLst/>
          </a:prstGeom>
        </p:spPr>
        <p:txBody>
          <a:bodyPr anchorCtr="0" anchor="ctr" bIns="0" lIns="0" spcFirstLastPara="1" rIns="0" wrap="square" tIns="0">
            <a:noAutofit/>
          </a:bodyPr>
          <a:lstStyle>
            <a:lvl1pPr lvl="0" rtl="0" algn="l">
              <a:buNone/>
              <a:defRPr>
                <a:solidFill>
                  <a:schemeClr val="lt1"/>
                </a:solidFill>
              </a:defRPr>
            </a:lvl1pPr>
            <a:lvl2pPr lvl="1" rtl="0" algn="l">
              <a:buNone/>
              <a:defRPr>
                <a:solidFill>
                  <a:schemeClr val="lt1"/>
                </a:solidFill>
              </a:defRPr>
            </a:lvl2pPr>
            <a:lvl3pPr lvl="2" rtl="0" algn="l">
              <a:buNone/>
              <a:defRPr>
                <a:solidFill>
                  <a:schemeClr val="lt1"/>
                </a:solidFill>
              </a:defRPr>
            </a:lvl3pPr>
            <a:lvl4pPr lvl="3" rtl="0" algn="l">
              <a:buNone/>
              <a:defRPr>
                <a:solidFill>
                  <a:schemeClr val="lt1"/>
                </a:solidFill>
              </a:defRPr>
            </a:lvl4pPr>
            <a:lvl5pPr lvl="4" rtl="0" algn="l">
              <a:buNone/>
              <a:defRPr>
                <a:solidFill>
                  <a:schemeClr val="lt1"/>
                </a:solidFill>
              </a:defRPr>
            </a:lvl5pPr>
            <a:lvl6pPr lvl="5" rtl="0" algn="l">
              <a:buNone/>
              <a:defRPr>
                <a:solidFill>
                  <a:schemeClr val="lt1"/>
                </a:solidFill>
              </a:defRPr>
            </a:lvl6pPr>
            <a:lvl7pPr lvl="6" rtl="0" algn="l">
              <a:buNone/>
              <a:defRPr>
                <a:solidFill>
                  <a:schemeClr val="lt1"/>
                </a:solidFill>
              </a:defRPr>
            </a:lvl7pPr>
            <a:lvl8pPr lvl="7" rtl="0" algn="l">
              <a:buNone/>
              <a:defRPr>
                <a:solidFill>
                  <a:schemeClr val="lt1"/>
                </a:solidFill>
              </a:defRPr>
            </a:lvl8pPr>
            <a:lvl9pPr lvl="8" rtl="0" algn="l">
              <a:buNone/>
              <a:defRPr>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pic>
        <p:nvPicPr>
          <p:cNvPr id="202" name="Google Shape;202;p32"/>
          <p:cNvPicPr preferRelativeResize="0"/>
          <p:nvPr/>
        </p:nvPicPr>
        <p:blipFill rotWithShape="1">
          <a:blip r:embed="rId2">
            <a:alphaModFix/>
          </a:blip>
          <a:srcRect b="0" l="0" r="0" t="0"/>
          <a:stretch/>
        </p:blipFill>
        <p:spPr>
          <a:xfrm>
            <a:off x="7476392" y="4507641"/>
            <a:ext cx="1352089" cy="44780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AND_TWO_COLUMNS_1">
    <p:spTree>
      <p:nvGrpSpPr>
        <p:cNvPr id="203" name="Shape 20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theme" Target="../theme/theme3.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05991" y="428425"/>
            <a:ext cx="8532000" cy="555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900"/>
              <a:buFont typeface="Poppins Light"/>
              <a:buNone/>
              <a:defRPr b="0" i="0" sz="1900" u="none" cap="none" strike="noStrike">
                <a:solidFill>
                  <a:schemeClr val="dk1"/>
                </a:solidFill>
                <a:latin typeface="Poppins Light"/>
                <a:ea typeface="Poppins Light"/>
                <a:cs typeface="Poppins Light"/>
                <a:sym typeface="Poppins Ligh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305991" y="1140619"/>
            <a:ext cx="8532000" cy="35910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500"/>
              </a:spcBef>
              <a:spcAft>
                <a:spcPts val="0"/>
              </a:spcAft>
              <a:buClr>
                <a:schemeClr val="dk1"/>
              </a:buClr>
              <a:buSzPts val="1000"/>
              <a:buFont typeface="Arial"/>
              <a:buNone/>
              <a:defRPr b="0" i="0" sz="1000" u="none" cap="none" strike="noStrike">
                <a:solidFill>
                  <a:schemeClr val="dk1"/>
                </a:solidFill>
                <a:latin typeface="Poppins Light"/>
                <a:ea typeface="Poppins Light"/>
                <a:cs typeface="Poppins Light"/>
                <a:sym typeface="Poppins Light"/>
              </a:defRPr>
            </a:lvl1pPr>
            <a:lvl2pPr indent="-292100" lvl="1" marL="914400" marR="0" rtl="0" algn="l">
              <a:lnSpc>
                <a:spcPct val="114000"/>
              </a:lnSpc>
              <a:spcBef>
                <a:spcPts val="5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2pPr>
            <a:lvl3pPr indent="-292100" lvl="2" marL="1371600" marR="0" rtl="0" algn="l">
              <a:lnSpc>
                <a:spcPct val="114000"/>
              </a:lnSpc>
              <a:spcBef>
                <a:spcPts val="5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3pPr>
            <a:lvl4pPr indent="-292100" lvl="3" marL="1828800" marR="0" rtl="0" algn="l">
              <a:lnSpc>
                <a:spcPct val="114000"/>
              </a:lnSpc>
              <a:spcBef>
                <a:spcPts val="5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4pPr>
            <a:lvl5pPr indent="-292100" lvl="4" marL="2286000" marR="0" rtl="0" algn="l">
              <a:lnSpc>
                <a:spcPct val="114000"/>
              </a:lnSpc>
              <a:spcBef>
                <a:spcPts val="5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5pPr>
            <a:lvl6pPr indent="-292100" lvl="5" marL="2743200" marR="0" rtl="0" algn="l">
              <a:lnSpc>
                <a:spcPct val="90000"/>
              </a:lnSpc>
              <a:spcBef>
                <a:spcPts val="4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6pPr>
            <a:lvl7pPr indent="-292100" lvl="6" marL="3200400" marR="0" rtl="0" algn="l">
              <a:lnSpc>
                <a:spcPct val="90000"/>
              </a:lnSpc>
              <a:spcBef>
                <a:spcPts val="4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7pPr>
            <a:lvl8pPr indent="-292100" lvl="7" marL="3657600" marR="0" rtl="0" algn="l">
              <a:lnSpc>
                <a:spcPct val="90000"/>
              </a:lnSpc>
              <a:spcBef>
                <a:spcPts val="4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8pPr>
            <a:lvl9pPr indent="-292100" lvl="8" marL="4114800" marR="0" rtl="0" algn="l">
              <a:lnSpc>
                <a:spcPct val="90000"/>
              </a:lnSpc>
              <a:spcBef>
                <a:spcPts val="400"/>
              </a:spcBef>
              <a:spcAft>
                <a:spcPts val="0"/>
              </a:spcAft>
              <a:buClr>
                <a:schemeClr val="dk1"/>
              </a:buClr>
              <a:buSzPts val="1000"/>
              <a:buFont typeface="Arial"/>
              <a:buChar char="•"/>
              <a:defRPr b="0" i="0" sz="1000" u="none" cap="none" strike="noStrike">
                <a:solidFill>
                  <a:schemeClr val="dk1"/>
                </a:solidFill>
                <a:latin typeface="Poppins Light"/>
                <a:ea typeface="Poppins Light"/>
                <a:cs typeface="Poppins Light"/>
                <a:sym typeface="Poppins Light"/>
              </a:defRPr>
            </a:lvl9pPr>
          </a:lstStyle>
          <a:p/>
        </p:txBody>
      </p:sp>
      <p:sp>
        <p:nvSpPr>
          <p:cNvPr id="53" name="Google Shape;53;p13"/>
          <p:cNvSpPr txBox="1"/>
          <p:nvPr>
            <p:ph idx="11" type="ftr"/>
          </p:nvPr>
        </p:nvSpPr>
        <p:spPr>
          <a:xfrm>
            <a:off x="937074" y="4871497"/>
            <a:ext cx="3086100" cy="144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700" u="none" cap="none" strike="noStrike">
                <a:solidFill>
                  <a:schemeClr val="dk1"/>
                </a:solidFill>
                <a:latin typeface="Poppins Light"/>
                <a:ea typeface="Poppins Light"/>
                <a:cs typeface="Poppins Light"/>
                <a:sym typeface="Poppins Light"/>
              </a:defRPr>
            </a:lvl1pPr>
            <a:lvl2pPr lvl="1"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9pPr>
          </a:lstStyle>
          <a:p/>
        </p:txBody>
      </p:sp>
      <p:sp>
        <p:nvSpPr>
          <p:cNvPr id="54" name="Google Shape;54;p13"/>
          <p:cNvSpPr txBox="1"/>
          <p:nvPr>
            <p:ph idx="12" type="sldNum"/>
          </p:nvPr>
        </p:nvSpPr>
        <p:spPr>
          <a:xfrm>
            <a:off x="305991" y="4871497"/>
            <a:ext cx="322800" cy="1440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700" u="none" cap="none" strike="noStrike">
                <a:solidFill>
                  <a:schemeClr val="dk1"/>
                </a:solidFill>
                <a:latin typeface="Poppins Light"/>
                <a:ea typeface="Poppins Light"/>
                <a:cs typeface="Poppins Light"/>
                <a:sym typeface="Poppins Light"/>
              </a:defRPr>
            </a:lvl1pPr>
            <a:lvl2pPr indent="0" lvl="1" marL="0" marR="0" rtl="0" algn="l">
              <a:spcBef>
                <a:spcPts val="0"/>
              </a:spcBef>
              <a:buNone/>
              <a:defRPr b="0" i="0" sz="700" u="none" cap="none" strike="noStrike">
                <a:solidFill>
                  <a:schemeClr val="dk1"/>
                </a:solidFill>
                <a:latin typeface="Poppins Light"/>
                <a:ea typeface="Poppins Light"/>
                <a:cs typeface="Poppins Light"/>
                <a:sym typeface="Poppins Light"/>
              </a:defRPr>
            </a:lvl2pPr>
            <a:lvl3pPr indent="0" lvl="2" marL="0" marR="0" rtl="0" algn="l">
              <a:spcBef>
                <a:spcPts val="0"/>
              </a:spcBef>
              <a:buNone/>
              <a:defRPr b="0" i="0" sz="700" u="none" cap="none" strike="noStrike">
                <a:solidFill>
                  <a:schemeClr val="dk1"/>
                </a:solidFill>
                <a:latin typeface="Poppins Light"/>
                <a:ea typeface="Poppins Light"/>
                <a:cs typeface="Poppins Light"/>
                <a:sym typeface="Poppins Light"/>
              </a:defRPr>
            </a:lvl3pPr>
            <a:lvl4pPr indent="0" lvl="3" marL="0" marR="0" rtl="0" algn="l">
              <a:spcBef>
                <a:spcPts val="0"/>
              </a:spcBef>
              <a:buNone/>
              <a:defRPr b="0" i="0" sz="700" u="none" cap="none" strike="noStrike">
                <a:solidFill>
                  <a:schemeClr val="dk1"/>
                </a:solidFill>
                <a:latin typeface="Poppins Light"/>
                <a:ea typeface="Poppins Light"/>
                <a:cs typeface="Poppins Light"/>
                <a:sym typeface="Poppins Light"/>
              </a:defRPr>
            </a:lvl4pPr>
            <a:lvl5pPr indent="0" lvl="4" marL="0" marR="0" rtl="0" algn="l">
              <a:spcBef>
                <a:spcPts val="0"/>
              </a:spcBef>
              <a:buNone/>
              <a:defRPr b="0" i="0" sz="700" u="none" cap="none" strike="noStrike">
                <a:solidFill>
                  <a:schemeClr val="dk1"/>
                </a:solidFill>
                <a:latin typeface="Poppins Light"/>
                <a:ea typeface="Poppins Light"/>
                <a:cs typeface="Poppins Light"/>
                <a:sym typeface="Poppins Light"/>
              </a:defRPr>
            </a:lvl5pPr>
            <a:lvl6pPr indent="0" lvl="5" marL="0" marR="0" rtl="0" algn="l">
              <a:spcBef>
                <a:spcPts val="0"/>
              </a:spcBef>
              <a:buNone/>
              <a:defRPr b="0" i="0" sz="700" u="none" cap="none" strike="noStrike">
                <a:solidFill>
                  <a:schemeClr val="dk1"/>
                </a:solidFill>
                <a:latin typeface="Poppins Light"/>
                <a:ea typeface="Poppins Light"/>
                <a:cs typeface="Poppins Light"/>
                <a:sym typeface="Poppins Light"/>
              </a:defRPr>
            </a:lvl6pPr>
            <a:lvl7pPr indent="0" lvl="6" marL="0" marR="0" rtl="0" algn="l">
              <a:spcBef>
                <a:spcPts val="0"/>
              </a:spcBef>
              <a:buNone/>
              <a:defRPr b="0" i="0" sz="700" u="none" cap="none" strike="noStrike">
                <a:solidFill>
                  <a:schemeClr val="dk1"/>
                </a:solidFill>
                <a:latin typeface="Poppins Light"/>
                <a:ea typeface="Poppins Light"/>
                <a:cs typeface="Poppins Light"/>
                <a:sym typeface="Poppins Light"/>
              </a:defRPr>
            </a:lvl7pPr>
            <a:lvl8pPr indent="0" lvl="7" marL="0" marR="0" rtl="0" algn="l">
              <a:spcBef>
                <a:spcPts val="0"/>
              </a:spcBef>
              <a:buNone/>
              <a:defRPr b="0" i="0" sz="700" u="none" cap="none" strike="noStrike">
                <a:solidFill>
                  <a:schemeClr val="dk1"/>
                </a:solidFill>
                <a:latin typeface="Poppins Light"/>
                <a:ea typeface="Poppins Light"/>
                <a:cs typeface="Poppins Light"/>
                <a:sym typeface="Poppins Light"/>
              </a:defRPr>
            </a:lvl8pPr>
            <a:lvl9pPr indent="0" lvl="8" marL="0" marR="0" rtl="0" algn="l">
              <a:spcBef>
                <a:spcPts val="0"/>
              </a:spcBef>
              <a:buNone/>
              <a:defRPr b="0" i="0" sz="700" u="none" cap="none" strike="noStrike">
                <a:solidFill>
                  <a:schemeClr val="dk1"/>
                </a:solidFill>
                <a:latin typeface="Poppins Light"/>
                <a:ea typeface="Poppins Light"/>
                <a:cs typeface="Poppins Light"/>
                <a:sym typeface="Poppins Light"/>
              </a:defRPr>
            </a:lvl9pPr>
          </a:lstStyle>
          <a:p>
            <a:pPr indent="0" lvl="0" marL="0" rtl="0" algn="l">
              <a:spcBef>
                <a:spcPts val="0"/>
              </a:spcBef>
              <a:spcAft>
                <a:spcPts val="0"/>
              </a:spcAft>
              <a:buNone/>
            </a:pPr>
            <a:fld id="{00000000-1234-1234-1234-123412341234}" type="slidenum">
              <a:rPr lang="en-GB"/>
              <a:t>‹#›</a:t>
            </a:fld>
            <a:endParaRPr/>
          </a:p>
        </p:txBody>
      </p:sp>
      <p:pic>
        <p:nvPicPr>
          <p:cNvPr id="55" name="Google Shape;55;p13"/>
          <p:cNvPicPr preferRelativeResize="0"/>
          <p:nvPr/>
        </p:nvPicPr>
        <p:blipFill rotWithShape="1">
          <a:blip r:embed="rId1">
            <a:alphaModFix/>
          </a:blip>
          <a:srcRect b="0" l="0" r="0" t="0"/>
          <a:stretch/>
        </p:blipFill>
        <p:spPr>
          <a:xfrm>
            <a:off x="7476392" y="4507641"/>
            <a:ext cx="1352089" cy="447805"/>
          </a:xfrm>
          <a:prstGeom prst="rect">
            <a:avLst/>
          </a:prstGeom>
          <a:noFill/>
          <a:ln>
            <a:noFill/>
          </a:ln>
        </p:spPr>
      </p:pic>
      <p:sp>
        <p:nvSpPr>
          <p:cNvPr id="56" name="Google Shape;56;p13"/>
          <p:cNvSpPr txBox="1"/>
          <p:nvPr>
            <p:ph idx="10" type="dt"/>
          </p:nvPr>
        </p:nvSpPr>
        <p:spPr>
          <a:xfrm>
            <a:off x="4575901" y="4871497"/>
            <a:ext cx="2057400" cy="1440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chemeClr val="dk1"/>
              </a:buClr>
              <a:buSzPts val="1400"/>
              <a:buFont typeface="Poppins Light"/>
              <a:buNone/>
              <a:defRPr sz="700">
                <a:solidFill>
                  <a:schemeClr val="dk1"/>
                </a:solidFill>
                <a:latin typeface="Poppins Light"/>
                <a:ea typeface="Poppins Light"/>
                <a:cs typeface="Poppins Light"/>
                <a:sym typeface="Poppins Light"/>
              </a:defRPr>
            </a:lvl1pPr>
            <a:lvl2pPr lvl="1"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2pPr>
            <a:lvl3pPr lvl="2"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3pPr>
            <a:lvl4pPr lvl="3"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4pPr>
            <a:lvl5pPr lvl="4"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5pPr>
            <a:lvl6pPr lvl="5"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6pPr>
            <a:lvl7pPr lvl="6"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7pPr>
            <a:lvl8pPr lvl="7"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8pPr>
            <a:lvl9pPr lvl="8" rtl="0" algn="l">
              <a:spcBef>
                <a:spcPts val="0"/>
              </a:spcBef>
              <a:spcAft>
                <a:spcPts val="0"/>
              </a:spcAft>
              <a:buClr>
                <a:schemeClr val="dk1"/>
              </a:buClr>
              <a:buSzPts val="1400"/>
              <a:buFont typeface="Poppins Light"/>
              <a:buNone/>
              <a:defRPr>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F26B43"/>
          </p15:clr>
        </p15:guide>
        <p15:guide id="2" orient="horz" pos="3240">
          <p15:clr>
            <a:srgbClr val="F26B43"/>
          </p15:clr>
        </p15:guide>
        <p15:guide id="3">
          <p15:clr>
            <a:srgbClr val="F26B43"/>
          </p15:clr>
        </p15:guide>
        <p15:guide id="4" pos="5760">
          <p15:clr>
            <a:srgbClr val="F26B43"/>
          </p15:clr>
        </p15:guide>
        <p15:guide id="5" pos="295">
          <p15:clr>
            <a:srgbClr val="A4A3A4"/>
          </p15:clr>
        </p15:guide>
        <p15:guide id="6" pos="5465">
          <p15:clr>
            <a:srgbClr val="A4A3A4"/>
          </p15:clr>
        </p15:guide>
        <p15:guide id="7" orient="horz" pos="259">
          <p15:clr>
            <a:srgbClr val="A4A3A4"/>
          </p15:clr>
        </p15:guide>
        <p15:guide id="8" orient="horz" pos="2981">
          <p15:clr>
            <a:srgbClr val="A4A3A4"/>
          </p15:clr>
        </p15:guide>
        <p15:guide id="9" pos="193">
          <p15:clr>
            <a:srgbClr val="A4A3A4"/>
          </p15:clr>
        </p15:guide>
        <p15:guide id="10" pos="5567">
          <p15:clr>
            <a:srgbClr val="A4A3A4"/>
          </p15:clr>
        </p15:guide>
        <p15:guide id="11" orient="horz" pos="719">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hyperlink" Target="https://forms.gle/2yt89Ud62hTQzjZB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nvSpPr>
        <p:spPr>
          <a:xfrm>
            <a:off x="306000" y="259550"/>
            <a:ext cx="3822300" cy="445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Poppins"/>
                <a:ea typeface="Poppins"/>
                <a:cs typeface="Poppins"/>
                <a:sym typeface="Poppins"/>
              </a:rPr>
              <a:t>Instructions to use this template</a:t>
            </a:r>
            <a:endParaRPr b="1">
              <a:solidFill>
                <a:schemeClr val="accent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oppins"/>
              <a:ea typeface="Poppins"/>
              <a:cs typeface="Poppins"/>
              <a:sym typeface="Poppins"/>
            </a:endParaRPr>
          </a:p>
          <a:p>
            <a:pPr indent="0" lvl="0" marL="0" rtl="0" algn="l">
              <a:spcBef>
                <a:spcPts val="0"/>
              </a:spcBef>
              <a:spcAft>
                <a:spcPts val="0"/>
              </a:spcAft>
              <a:buNone/>
            </a:pPr>
            <a:r>
              <a:rPr b="1" lang="en-GB" sz="1100">
                <a:solidFill>
                  <a:schemeClr val="dk1"/>
                </a:solidFill>
                <a:latin typeface="Poppins"/>
                <a:ea typeface="Poppins"/>
                <a:cs typeface="Poppins"/>
                <a:sym typeface="Poppins"/>
              </a:rPr>
              <a:t>1. </a:t>
            </a:r>
            <a:r>
              <a:rPr b="1" lang="en-GB" sz="1100">
                <a:solidFill>
                  <a:schemeClr val="accent1"/>
                </a:solidFill>
                <a:latin typeface="Poppins"/>
                <a:ea typeface="Poppins"/>
                <a:cs typeface="Poppins"/>
                <a:sym typeface="Poppins"/>
              </a:rPr>
              <a:t>Download</a:t>
            </a:r>
            <a:r>
              <a:rPr lang="en-GB" sz="1100">
                <a:solidFill>
                  <a:schemeClr val="dk1"/>
                </a:solidFill>
                <a:latin typeface="Poppins Light"/>
                <a:ea typeface="Poppins Light"/>
                <a:cs typeface="Poppins Light"/>
                <a:sym typeface="Poppins Light"/>
              </a:rPr>
              <a:t> it from the Innovation Contest website. </a:t>
            </a:r>
            <a:r>
              <a:rPr lang="en-GB" sz="1100">
                <a:solidFill>
                  <a:schemeClr val="accent1"/>
                </a:solidFill>
                <a:latin typeface="Poppins Light"/>
                <a:ea typeface="Poppins Light"/>
                <a:cs typeface="Poppins Light"/>
                <a:sym typeface="Poppins Light"/>
              </a:rPr>
              <a:t>The use of this template is optional</a:t>
            </a:r>
            <a:r>
              <a:rPr lang="en-GB" sz="1100">
                <a:solidFill>
                  <a:schemeClr val="dk1"/>
                </a:solidFill>
                <a:latin typeface="Poppins Light"/>
                <a:ea typeface="Poppins Light"/>
                <a:cs typeface="Poppins Light"/>
                <a:sym typeface="Poppins Light"/>
              </a:rPr>
              <a:t>.</a:t>
            </a:r>
            <a:endParaRPr sz="1100">
              <a:solidFill>
                <a:schemeClr val="dk1"/>
              </a:solidFill>
              <a:latin typeface="Poppins Light"/>
              <a:ea typeface="Poppins Light"/>
              <a:cs typeface="Poppins Light"/>
              <a:sym typeface="Poppins Light"/>
            </a:endParaRPr>
          </a:p>
          <a:p>
            <a:pPr indent="0" lvl="0" marL="0" rtl="0" algn="l">
              <a:spcBef>
                <a:spcPts val="1000"/>
              </a:spcBef>
              <a:spcAft>
                <a:spcPts val="0"/>
              </a:spcAft>
              <a:buNone/>
            </a:pPr>
            <a:r>
              <a:rPr b="1" lang="en-GB" sz="1100">
                <a:solidFill>
                  <a:schemeClr val="dk1"/>
                </a:solidFill>
                <a:latin typeface="Poppins"/>
                <a:ea typeface="Poppins"/>
                <a:cs typeface="Poppins"/>
                <a:sym typeface="Poppins"/>
              </a:rPr>
              <a:t>2. </a:t>
            </a:r>
            <a:r>
              <a:rPr lang="en-GB" sz="1100">
                <a:solidFill>
                  <a:schemeClr val="dk1"/>
                </a:solidFill>
                <a:latin typeface="Poppins Light"/>
                <a:ea typeface="Poppins Light"/>
                <a:cs typeface="Poppins Light"/>
                <a:sym typeface="Poppins Light"/>
              </a:rPr>
              <a:t>Use it to </a:t>
            </a:r>
            <a:r>
              <a:rPr b="1" lang="en-GB" sz="1100">
                <a:solidFill>
                  <a:schemeClr val="accent1"/>
                </a:solidFill>
                <a:latin typeface="Poppins"/>
                <a:ea typeface="Poppins"/>
                <a:cs typeface="Poppins"/>
                <a:sym typeface="Poppins"/>
              </a:rPr>
              <a:t>prepare the content</a:t>
            </a:r>
            <a:r>
              <a:rPr lang="en-GB" sz="1100">
                <a:solidFill>
                  <a:schemeClr val="dk1"/>
                </a:solidFill>
                <a:latin typeface="Poppins Light"/>
                <a:ea typeface="Poppins Light"/>
                <a:cs typeface="Poppins Light"/>
                <a:sym typeface="Poppins Light"/>
              </a:rPr>
              <a:t> for your Submission, as the template has all the fields you will need to add information during the Submission steps in the platform.</a:t>
            </a:r>
            <a:endParaRPr sz="1100">
              <a:solidFill>
                <a:schemeClr val="dk1"/>
              </a:solidFill>
              <a:latin typeface="Poppins Light"/>
              <a:ea typeface="Poppins Light"/>
              <a:cs typeface="Poppins Light"/>
              <a:sym typeface="Poppins Light"/>
            </a:endParaRPr>
          </a:p>
          <a:p>
            <a:pPr indent="0" lvl="0" marL="0" rtl="0" algn="l">
              <a:spcBef>
                <a:spcPts val="1000"/>
              </a:spcBef>
              <a:spcAft>
                <a:spcPts val="0"/>
              </a:spcAft>
              <a:buNone/>
            </a:pPr>
            <a:r>
              <a:rPr b="1" lang="en-GB" sz="1100">
                <a:solidFill>
                  <a:schemeClr val="dk1"/>
                </a:solidFill>
                <a:latin typeface="Poppins"/>
                <a:ea typeface="Poppins"/>
                <a:cs typeface="Poppins"/>
                <a:sym typeface="Poppins"/>
              </a:rPr>
              <a:t>3. </a:t>
            </a:r>
            <a:r>
              <a:rPr lang="en-GB" sz="1100">
                <a:solidFill>
                  <a:schemeClr val="dk1"/>
                </a:solidFill>
                <a:latin typeface="Poppins Light"/>
                <a:ea typeface="Poppins Light"/>
                <a:cs typeface="Poppins Light"/>
                <a:sym typeface="Poppins Light"/>
              </a:rPr>
              <a:t>If you are submitting your initiative as a team, use this template to </a:t>
            </a:r>
            <a:r>
              <a:rPr b="1" lang="en-GB" sz="1100">
                <a:solidFill>
                  <a:schemeClr val="accent1"/>
                </a:solidFill>
                <a:latin typeface="Poppins"/>
                <a:ea typeface="Poppins"/>
                <a:cs typeface="Poppins"/>
                <a:sym typeface="Poppins"/>
              </a:rPr>
              <a:t>collaborate with your co-authors</a:t>
            </a:r>
            <a:r>
              <a:rPr lang="en-GB" sz="1100">
                <a:solidFill>
                  <a:schemeClr val="dk1"/>
                </a:solidFill>
                <a:latin typeface="Poppins Light"/>
                <a:ea typeface="Poppins Light"/>
                <a:cs typeface="Poppins Light"/>
                <a:sym typeface="Poppins Light"/>
              </a:rPr>
              <a:t>. Collaboration in the platform is not possible, only the author of the initiative will be able to follow the submission process.</a:t>
            </a:r>
            <a:endParaRPr sz="1100">
              <a:solidFill>
                <a:schemeClr val="dk1"/>
              </a:solidFill>
              <a:latin typeface="Poppins Light"/>
              <a:ea typeface="Poppins Light"/>
              <a:cs typeface="Poppins Light"/>
              <a:sym typeface="Poppins Light"/>
            </a:endParaRPr>
          </a:p>
          <a:p>
            <a:pPr indent="0" lvl="0" marL="0" rtl="0" algn="l">
              <a:spcBef>
                <a:spcPts val="1000"/>
              </a:spcBef>
              <a:spcAft>
                <a:spcPts val="0"/>
              </a:spcAft>
              <a:buNone/>
            </a:pPr>
            <a:r>
              <a:rPr b="1" lang="en-GB" sz="1100">
                <a:solidFill>
                  <a:schemeClr val="dk1"/>
                </a:solidFill>
                <a:latin typeface="Poppins"/>
                <a:ea typeface="Poppins"/>
                <a:cs typeface="Poppins"/>
                <a:sym typeface="Poppins"/>
              </a:rPr>
              <a:t>4. </a:t>
            </a:r>
            <a:r>
              <a:rPr lang="en-GB" sz="1100">
                <a:solidFill>
                  <a:schemeClr val="dk1"/>
                </a:solidFill>
                <a:latin typeface="Poppins Light"/>
                <a:ea typeface="Poppins Light"/>
                <a:cs typeface="Poppins Light"/>
                <a:sym typeface="Poppins Light"/>
              </a:rPr>
              <a:t>This file downloaded from the Innovation Contest website is a </a:t>
            </a:r>
            <a:r>
              <a:rPr b="1" lang="en-GB" sz="1100">
                <a:solidFill>
                  <a:schemeClr val="accent1"/>
                </a:solidFill>
                <a:latin typeface="Poppins"/>
                <a:ea typeface="Poppins"/>
                <a:cs typeface="Poppins"/>
                <a:sym typeface="Poppins"/>
              </a:rPr>
              <a:t>PowerPoint file</a:t>
            </a:r>
            <a:r>
              <a:rPr lang="en-GB" sz="1100">
                <a:solidFill>
                  <a:schemeClr val="dk1"/>
                </a:solidFill>
                <a:latin typeface="Poppins Light"/>
                <a:ea typeface="Poppins Light"/>
                <a:cs typeface="Poppins Light"/>
                <a:sym typeface="Poppins Light"/>
              </a:rPr>
              <a:t>. You can open it in your computer or upload in Google Drive, to collaborate with your team as a </a:t>
            </a:r>
            <a:r>
              <a:rPr b="1" lang="en-GB" sz="1100">
                <a:solidFill>
                  <a:schemeClr val="accent1"/>
                </a:solidFill>
                <a:latin typeface="Poppins"/>
                <a:ea typeface="Poppins"/>
                <a:cs typeface="Poppins"/>
                <a:sym typeface="Poppins"/>
              </a:rPr>
              <a:t>Google Slide</a:t>
            </a:r>
            <a:r>
              <a:rPr lang="en-GB" sz="1100">
                <a:solidFill>
                  <a:schemeClr val="dk1"/>
                </a:solidFill>
                <a:latin typeface="Poppins Light"/>
                <a:ea typeface="Poppins Light"/>
                <a:cs typeface="Poppins Light"/>
                <a:sym typeface="Poppins Light"/>
              </a:rPr>
              <a:t>.</a:t>
            </a:r>
            <a:endParaRPr sz="1100">
              <a:solidFill>
                <a:schemeClr val="dk1"/>
              </a:solidFill>
              <a:latin typeface="Poppins Light"/>
              <a:ea typeface="Poppins Light"/>
              <a:cs typeface="Poppins Light"/>
              <a:sym typeface="Poppins Light"/>
            </a:endParaRPr>
          </a:p>
          <a:p>
            <a:pPr indent="0" lvl="0" marL="0" rtl="0" algn="l">
              <a:spcBef>
                <a:spcPts val="1000"/>
              </a:spcBef>
              <a:spcAft>
                <a:spcPts val="0"/>
              </a:spcAft>
              <a:buNone/>
            </a:pPr>
            <a:r>
              <a:rPr b="1" lang="en-GB" sz="1100">
                <a:solidFill>
                  <a:schemeClr val="dk1"/>
                </a:solidFill>
                <a:latin typeface="Poppins"/>
                <a:ea typeface="Poppins"/>
                <a:cs typeface="Poppins"/>
                <a:sym typeface="Poppins"/>
              </a:rPr>
              <a:t>5. </a:t>
            </a:r>
            <a:r>
              <a:rPr lang="en-GB" sz="1100">
                <a:solidFill>
                  <a:schemeClr val="dk1"/>
                </a:solidFill>
                <a:latin typeface="Poppins Light"/>
                <a:ea typeface="Poppins Light"/>
                <a:cs typeface="Poppins Light"/>
                <a:sym typeface="Poppins Light"/>
              </a:rPr>
              <a:t>These templates are for preparation only. Official submissions must be made through the platform registration and submission process.</a:t>
            </a:r>
            <a:endParaRPr sz="1100">
              <a:solidFill>
                <a:schemeClr val="dk1"/>
              </a:solidFill>
              <a:latin typeface="Poppins Light"/>
              <a:ea typeface="Poppins Light"/>
              <a:cs typeface="Poppins Light"/>
              <a:sym typeface="Poppins Light"/>
            </a:endParaRPr>
          </a:p>
          <a:p>
            <a:pPr indent="0" lvl="0" marL="0" rtl="0" algn="l">
              <a:spcBef>
                <a:spcPts val="1000"/>
              </a:spcBef>
              <a:spcAft>
                <a:spcPts val="1000"/>
              </a:spcAft>
              <a:buNone/>
            </a:pPr>
            <a:r>
              <a:t/>
            </a:r>
            <a:endParaRPr sz="1000">
              <a:solidFill>
                <a:schemeClr val="dk1"/>
              </a:solidFill>
              <a:latin typeface="Poppins Light"/>
              <a:ea typeface="Poppins Light"/>
              <a:cs typeface="Poppins Light"/>
              <a:sym typeface="Poppins Light"/>
            </a:endParaRPr>
          </a:p>
        </p:txBody>
      </p:sp>
      <p:cxnSp>
        <p:nvCxnSpPr>
          <p:cNvPr id="209" name="Google Shape;209;p34"/>
          <p:cNvCxnSpPr/>
          <p:nvPr/>
        </p:nvCxnSpPr>
        <p:spPr>
          <a:xfrm>
            <a:off x="4453200" y="131850"/>
            <a:ext cx="0" cy="4554600"/>
          </a:xfrm>
          <a:prstGeom prst="straightConnector1">
            <a:avLst/>
          </a:prstGeom>
          <a:noFill/>
          <a:ln cap="flat" cmpd="sng" w="9525">
            <a:solidFill>
              <a:schemeClr val="accent1"/>
            </a:solidFill>
            <a:prstDash val="solid"/>
            <a:round/>
            <a:headEnd len="med" w="med" type="none"/>
            <a:tailEnd len="med" w="med" type="none"/>
          </a:ln>
        </p:spPr>
      </p:cxnSp>
      <p:sp>
        <p:nvSpPr>
          <p:cNvPr id="210" name="Google Shape;210;p34"/>
          <p:cNvSpPr txBox="1"/>
          <p:nvPr/>
        </p:nvSpPr>
        <p:spPr>
          <a:xfrm>
            <a:off x="4853800" y="264450"/>
            <a:ext cx="3984300" cy="417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Poppins"/>
                <a:ea typeface="Poppins"/>
                <a:cs typeface="Poppins"/>
                <a:sym typeface="Poppins"/>
              </a:rPr>
              <a:t>Instructions to participate in the contest</a:t>
            </a:r>
            <a:endParaRPr b="1">
              <a:solidFill>
                <a:schemeClr val="accent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oppins"/>
              <a:ea typeface="Poppins"/>
              <a:cs typeface="Poppins"/>
              <a:sym typeface="Poppins"/>
            </a:endParaRPr>
          </a:p>
          <a:p>
            <a:pPr indent="-298450" lvl="0" marL="457200" rtl="0" algn="l">
              <a:spcBef>
                <a:spcPts val="0"/>
              </a:spcBef>
              <a:spcAft>
                <a:spcPts val="0"/>
              </a:spcAft>
              <a:buClr>
                <a:schemeClr val="dk1"/>
              </a:buClr>
              <a:buSzPts val="1100"/>
              <a:buFont typeface="Poppins Light"/>
              <a:buChar char="●"/>
            </a:pPr>
            <a:r>
              <a:rPr lang="en-GB" sz="1100">
                <a:solidFill>
                  <a:schemeClr val="dk1"/>
                </a:solidFill>
                <a:latin typeface="Poppins Light"/>
                <a:ea typeface="Poppins Light"/>
                <a:cs typeface="Poppins Light"/>
                <a:sym typeface="Poppins Light"/>
              </a:rPr>
              <a:t>You can submit several “initiatives”, being the author OR co-author in a team. There is no limit to how many initiatives you can submit.</a:t>
            </a:r>
            <a:endParaRPr sz="1100">
              <a:solidFill>
                <a:schemeClr val="dk1"/>
              </a:solidFill>
              <a:latin typeface="Poppins Light"/>
              <a:ea typeface="Poppins Light"/>
              <a:cs typeface="Poppins Light"/>
              <a:sym typeface="Poppins Light"/>
            </a:endParaRPr>
          </a:p>
          <a:p>
            <a:pPr indent="-298450" lvl="0" marL="457200" rtl="0" algn="l">
              <a:spcBef>
                <a:spcPts val="1000"/>
              </a:spcBef>
              <a:spcAft>
                <a:spcPts val="0"/>
              </a:spcAft>
              <a:buClr>
                <a:schemeClr val="dk1"/>
              </a:buClr>
              <a:buSzPts val="1100"/>
              <a:buFont typeface="Poppins Light"/>
              <a:buChar char="●"/>
            </a:pPr>
            <a:r>
              <a:rPr lang="en-GB" sz="1100">
                <a:solidFill>
                  <a:schemeClr val="dk1"/>
                </a:solidFill>
                <a:latin typeface="Poppins Light"/>
                <a:ea typeface="Poppins Light"/>
                <a:cs typeface="Poppins Light"/>
                <a:sym typeface="Poppins Light"/>
              </a:rPr>
              <a:t>You can only add someone as a member of your “initiative team” if the person is already registered in the platform. If you cannot find team members in the platform, you need to ask them to register in the platform before.</a:t>
            </a:r>
            <a:endParaRPr sz="1100">
              <a:solidFill>
                <a:schemeClr val="dk1"/>
              </a:solidFill>
              <a:latin typeface="Poppins Light"/>
              <a:ea typeface="Poppins Light"/>
              <a:cs typeface="Poppins Light"/>
              <a:sym typeface="Poppins Light"/>
            </a:endParaRPr>
          </a:p>
          <a:p>
            <a:pPr indent="-298450" lvl="0" marL="457200" rtl="0" algn="l">
              <a:spcBef>
                <a:spcPts val="1000"/>
              </a:spcBef>
              <a:spcAft>
                <a:spcPts val="0"/>
              </a:spcAft>
              <a:buClr>
                <a:schemeClr val="dk1"/>
              </a:buClr>
              <a:buSzPts val="1100"/>
              <a:buFont typeface="Poppins Light"/>
              <a:buChar char="●"/>
            </a:pPr>
            <a:r>
              <a:rPr lang="en-GB" sz="1100">
                <a:solidFill>
                  <a:schemeClr val="dk1"/>
                </a:solidFill>
                <a:latin typeface="Poppins Light"/>
                <a:ea typeface="Poppins Light"/>
                <a:cs typeface="Poppins Light"/>
                <a:sym typeface="Poppins Light"/>
              </a:rPr>
              <a:t>Make sure you are not sharing any CONFIDENTIAL INFORMATION, such as brands, production methods, formulas, plans, blueprints, and any media files. Descriptions should provide only an overview of the initiative.</a:t>
            </a:r>
            <a:endParaRPr sz="1100">
              <a:solidFill>
                <a:schemeClr val="dk1"/>
              </a:solidFill>
              <a:latin typeface="Poppins Light"/>
              <a:ea typeface="Poppins Light"/>
              <a:cs typeface="Poppins Light"/>
              <a:sym typeface="Poppins Light"/>
            </a:endParaRPr>
          </a:p>
          <a:p>
            <a:pPr indent="-298450" lvl="0" marL="457200" rtl="0" algn="l">
              <a:spcBef>
                <a:spcPts val="1000"/>
              </a:spcBef>
              <a:spcAft>
                <a:spcPts val="0"/>
              </a:spcAft>
              <a:buClr>
                <a:schemeClr val="dk1"/>
              </a:buClr>
              <a:buSzPts val="1100"/>
              <a:buFont typeface="Poppins Light"/>
              <a:buChar char="●"/>
            </a:pPr>
            <a:r>
              <a:rPr lang="en-GB" sz="1100">
                <a:solidFill>
                  <a:schemeClr val="dk1"/>
                </a:solidFill>
                <a:latin typeface="Poppins Light"/>
                <a:ea typeface="Poppins Light"/>
                <a:cs typeface="Poppins Light"/>
                <a:sym typeface="Poppins Light"/>
              </a:rPr>
              <a:t>Read carefully the Terms &amp; Conditions, the Privacy Notice and the FAQs available in the platform.</a:t>
            </a:r>
            <a:endParaRPr sz="1100">
              <a:solidFill>
                <a:schemeClr val="dk1"/>
              </a:solidFill>
              <a:latin typeface="Poppins Light"/>
              <a:ea typeface="Poppins Light"/>
              <a:cs typeface="Poppins Light"/>
              <a:sym typeface="Poppins Light"/>
            </a:endParaRPr>
          </a:p>
          <a:p>
            <a:pPr indent="-298450" lvl="0" marL="457200" rtl="0" algn="l">
              <a:spcBef>
                <a:spcPts val="1000"/>
              </a:spcBef>
              <a:spcAft>
                <a:spcPts val="1000"/>
              </a:spcAft>
              <a:buClr>
                <a:schemeClr val="dk1"/>
              </a:buClr>
              <a:buSzPts val="1100"/>
              <a:buFont typeface="Poppins Light"/>
              <a:buChar char="●"/>
            </a:pPr>
            <a:r>
              <a:rPr lang="en-GB" sz="1100">
                <a:solidFill>
                  <a:schemeClr val="dk1"/>
                </a:solidFill>
                <a:latin typeface="Poppins Light"/>
                <a:ea typeface="Poppins Light"/>
                <a:cs typeface="Poppins Light"/>
                <a:sym typeface="Poppins Light"/>
              </a:rPr>
              <a:t>If you have any questions, submit them with this </a:t>
            </a:r>
            <a:r>
              <a:rPr lang="en-GB" sz="1100" u="sng">
                <a:solidFill>
                  <a:schemeClr val="hlink"/>
                </a:solidFill>
                <a:latin typeface="Poppins Light"/>
                <a:ea typeface="Poppins Light"/>
                <a:cs typeface="Poppins Light"/>
                <a:sym typeface="Poppins Light"/>
                <a:hlinkClick r:id="rId3"/>
              </a:rPr>
              <a:t>contact form</a:t>
            </a:r>
            <a:r>
              <a:rPr lang="en-GB" sz="1100">
                <a:solidFill>
                  <a:schemeClr val="dk1"/>
                </a:solidFill>
                <a:latin typeface="Poppins Light"/>
                <a:ea typeface="Poppins Light"/>
                <a:cs typeface="Poppins Light"/>
                <a:sym typeface="Poppins Light"/>
              </a:rPr>
              <a:t>.</a:t>
            </a:r>
            <a:endParaRPr sz="1000">
              <a:solidFill>
                <a:schemeClr val="dk1"/>
              </a:solidFill>
              <a:latin typeface="Poppins Light"/>
              <a:ea typeface="Poppins Light"/>
              <a:cs typeface="Poppins Light"/>
              <a:sym typeface="Poppi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6" name="Google Shape;216;p35"/>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217" name="Google Shape;217;p35"/>
          <p:cNvSpPr/>
          <p:nvPr/>
        </p:nvSpPr>
        <p:spPr>
          <a:xfrm>
            <a:off x="317075" y="804175"/>
            <a:ext cx="317100" cy="3339900"/>
          </a:xfrm>
          <a:prstGeom prst="rect">
            <a:avLst/>
          </a:prstGeom>
          <a:solidFill>
            <a:srgbClr val="00A5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8" name="Google Shape;218;p35"/>
          <p:cNvSpPr txBox="1"/>
          <p:nvPr/>
        </p:nvSpPr>
        <p:spPr>
          <a:xfrm rot="-5400000">
            <a:off x="-381925" y="2322813"/>
            <a:ext cx="1684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People</a:t>
            </a:r>
            <a:endParaRPr b="1" sz="800">
              <a:solidFill>
                <a:schemeClr val="lt1"/>
              </a:solidFill>
              <a:latin typeface="Poppins"/>
              <a:ea typeface="Poppins"/>
              <a:cs typeface="Poppins"/>
              <a:sym typeface="Poppins"/>
            </a:endParaRPr>
          </a:p>
        </p:txBody>
      </p:sp>
      <p:sp>
        <p:nvSpPr>
          <p:cNvPr id="219" name="Google Shape;219;p35"/>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
        <p:nvSpPr>
          <p:cNvPr id="220" name="Google Shape;220;p35"/>
          <p:cNvSpPr/>
          <p:nvPr/>
        </p:nvSpPr>
        <p:spPr>
          <a:xfrm>
            <a:off x="634175" y="1529900"/>
            <a:ext cx="3741300" cy="2614200"/>
          </a:xfrm>
          <a:prstGeom prst="rect">
            <a:avLst/>
          </a:prstGeom>
          <a:solidFill>
            <a:srgbClr val="A5A5A5"/>
          </a:solid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Illustrative Image (Avatar) </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generated by Artificial Intelligence (Ai)</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inside the platform</a:t>
            </a:r>
            <a:endParaRPr sz="1000">
              <a:solidFill>
                <a:schemeClr val="lt1"/>
              </a:solidFill>
              <a:latin typeface="Poppins Light"/>
              <a:ea typeface="Poppins Light"/>
              <a:cs typeface="Poppins Light"/>
              <a:sym typeface="Poppins Light"/>
            </a:endParaRPr>
          </a:p>
        </p:txBody>
      </p:sp>
      <p:sp>
        <p:nvSpPr>
          <p:cNvPr id="221" name="Google Shape;221;p35"/>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Month Day</a:t>
            </a:r>
            <a:r>
              <a:rPr b="1" lang="en-GB" sz="700">
                <a:solidFill>
                  <a:schemeClr val="dk2"/>
                </a:solidFill>
                <a:latin typeface="Poppins"/>
                <a:ea typeface="Poppins"/>
                <a:cs typeface="Poppins"/>
                <a:sym typeface="Poppins"/>
              </a:rPr>
              <a:t>, </a:t>
            </a:r>
            <a:r>
              <a:rPr b="1" lang="en-GB" sz="700">
                <a:solidFill>
                  <a:schemeClr val="dk2"/>
                </a:solidFill>
                <a:latin typeface="Poppins"/>
                <a:ea typeface="Poppins"/>
                <a:cs typeface="Poppins"/>
                <a:sym typeface="Poppins"/>
              </a:rPr>
              <a:t>Year</a:t>
            </a:r>
            <a:endParaRPr b="1" sz="700">
              <a:solidFill>
                <a:schemeClr val="dk2"/>
              </a:solidFill>
              <a:latin typeface="Poppins"/>
              <a:ea typeface="Poppins"/>
              <a:cs typeface="Poppins"/>
              <a:sym typeface="Poppins"/>
            </a:endParaRPr>
          </a:p>
        </p:txBody>
      </p:sp>
      <p:sp>
        <p:nvSpPr>
          <p:cNvPr id="222" name="Google Shape;222;p35"/>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FF0000"/>
                </a:solidFill>
                <a:latin typeface="Poppins Medium"/>
                <a:ea typeface="Poppins Medium"/>
                <a:cs typeface="Poppins Medium"/>
                <a:sym typeface="Poppins Medium"/>
              </a:rPr>
              <a:t>Title of your initiative</a:t>
            </a:r>
            <a:endParaRPr sz="1700">
              <a:solidFill>
                <a:srgbClr val="FF0000"/>
              </a:solidFill>
              <a:latin typeface="Poppins Medium"/>
              <a:ea typeface="Poppins Medium"/>
              <a:cs typeface="Poppins Medium"/>
              <a:sym typeface="Poppins Medium"/>
            </a:endParaRPr>
          </a:p>
        </p:txBody>
      </p:sp>
      <p:sp>
        <p:nvSpPr>
          <p:cNvPr id="223" name="Google Shape;223;p35"/>
          <p:cNvSpPr txBox="1"/>
          <p:nvPr/>
        </p:nvSpPr>
        <p:spPr>
          <a:xfrm>
            <a:off x="4572000" y="1151200"/>
            <a:ext cx="3473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Description of your initiative</a:t>
            </a:r>
            <a:endParaRPr sz="800">
              <a:solidFill>
                <a:srgbClr val="FF0000"/>
              </a:solidFill>
              <a:latin typeface="Poppins Medium"/>
              <a:ea typeface="Poppins Medium"/>
              <a:cs typeface="Poppins Medium"/>
              <a:sym typeface="Poppins Medium"/>
            </a:endParaRPr>
          </a:p>
        </p:txBody>
      </p:sp>
      <p:sp>
        <p:nvSpPr>
          <p:cNvPr id="224" name="Google Shape;224;p35"/>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 Co-authors</a:t>
            </a:r>
            <a:endParaRPr sz="800">
              <a:solidFill>
                <a:srgbClr val="FF0000"/>
              </a:solidFill>
              <a:latin typeface="Poppins Medium"/>
              <a:ea typeface="Poppins Medium"/>
              <a:cs typeface="Poppins Medium"/>
              <a:sym typeface="Poppins Medium"/>
            </a:endParaRPr>
          </a:p>
        </p:txBody>
      </p:sp>
      <p:sp>
        <p:nvSpPr>
          <p:cNvPr id="225" name="Google Shape;225;p35"/>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country</a:t>
            </a:r>
            <a:endParaRPr sz="800">
              <a:solidFill>
                <a:srgbClr val="FF0000"/>
              </a:solidFill>
              <a:latin typeface="Poppins Medium"/>
              <a:ea typeface="Poppins Medium"/>
              <a:cs typeface="Poppins Medium"/>
              <a:sym typeface="Poppins Medium"/>
            </a:endParaRPr>
          </a:p>
        </p:txBody>
      </p:sp>
      <p:sp>
        <p:nvSpPr>
          <p:cNvPr id="226" name="Google Shape;226;p35"/>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GBU or Function</a:t>
            </a:r>
            <a:endParaRPr sz="800">
              <a:solidFill>
                <a:srgbClr val="FF0000"/>
              </a:solidFill>
              <a:latin typeface="Poppins Medium"/>
              <a:ea typeface="Poppins Medium"/>
              <a:cs typeface="Poppins Medium"/>
              <a:sym typeface="Poppins Medium"/>
            </a:endParaRPr>
          </a:p>
        </p:txBody>
      </p:sp>
      <p:sp>
        <p:nvSpPr>
          <p:cNvPr id="227" name="Google Shape;227;p35"/>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600"/>
              <a:t>Sample </a:t>
            </a:r>
            <a:r>
              <a:rPr lang="en-GB" sz="1600"/>
              <a:t>Template</a:t>
            </a:r>
            <a:r>
              <a:rPr lang="en-GB" sz="1600"/>
              <a:t> for </a:t>
            </a:r>
            <a:r>
              <a:rPr lang="en-GB" sz="1600">
                <a:latin typeface="Poppins Light"/>
                <a:ea typeface="Poppins Light"/>
                <a:cs typeface="Poppins Light"/>
                <a:sym typeface="Poppins Light"/>
              </a:rPr>
              <a:t>We Are Explorers </a:t>
            </a:r>
            <a:r>
              <a:rPr b="1" lang="en-GB" sz="1600">
                <a:latin typeface="Poppins"/>
                <a:ea typeface="Poppins"/>
                <a:cs typeface="Poppins"/>
                <a:sym typeface="Poppins"/>
              </a:rPr>
              <a:t>Innovation Contest</a:t>
            </a:r>
            <a:endParaRPr b="1" sz="1600">
              <a:latin typeface="Poppins"/>
              <a:ea typeface="Poppins"/>
              <a:cs typeface="Poppins"/>
              <a:sym typeface="Poppins"/>
            </a:endParaRPr>
          </a:p>
          <a:p>
            <a:pPr indent="0" lvl="0" marL="0" rtl="0" algn="l">
              <a:spcBef>
                <a:spcPts val="0"/>
              </a:spcBef>
              <a:spcAft>
                <a:spcPts val="0"/>
              </a:spcAft>
              <a:buNone/>
            </a:pPr>
            <a:r>
              <a:rPr b="1" lang="en-GB" sz="1400">
                <a:solidFill>
                  <a:srgbClr val="00A5A5"/>
                </a:solidFill>
                <a:latin typeface="Poppins"/>
                <a:ea typeface="Poppins"/>
                <a:cs typeface="Poppins"/>
                <a:sym typeface="Poppins"/>
              </a:rPr>
              <a:t>Category: People</a:t>
            </a:r>
            <a:endParaRPr b="1" sz="1400">
              <a:solidFill>
                <a:srgbClr val="00A5A5"/>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33" name="Google Shape;233;p36"/>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234" name="Google Shape;234;p36"/>
          <p:cNvSpPr/>
          <p:nvPr/>
        </p:nvSpPr>
        <p:spPr>
          <a:xfrm>
            <a:off x="317075" y="804175"/>
            <a:ext cx="317100" cy="3339900"/>
          </a:xfrm>
          <a:prstGeom prst="rect">
            <a:avLst/>
          </a:prstGeom>
          <a:solidFill>
            <a:srgbClr val="00A5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35" name="Google Shape;235;p36"/>
          <p:cNvSpPr txBox="1"/>
          <p:nvPr/>
        </p:nvSpPr>
        <p:spPr>
          <a:xfrm rot="-5400000">
            <a:off x="-381925" y="2322813"/>
            <a:ext cx="1684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People</a:t>
            </a:r>
            <a:endParaRPr b="1" sz="800">
              <a:solidFill>
                <a:schemeClr val="lt1"/>
              </a:solidFill>
              <a:latin typeface="Poppins"/>
              <a:ea typeface="Poppins"/>
              <a:cs typeface="Poppins"/>
              <a:sym typeface="Poppins"/>
            </a:endParaRPr>
          </a:p>
        </p:txBody>
      </p:sp>
      <p:sp>
        <p:nvSpPr>
          <p:cNvPr id="236" name="Google Shape;236;p36"/>
          <p:cNvSpPr/>
          <p:nvPr/>
        </p:nvSpPr>
        <p:spPr>
          <a:xfrm>
            <a:off x="634175" y="1529900"/>
            <a:ext cx="3741300" cy="26142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37" name="Google Shape;237;p36"/>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July 30</a:t>
            </a:r>
            <a:r>
              <a:rPr b="1" lang="en-GB" sz="700">
                <a:solidFill>
                  <a:schemeClr val="dk2"/>
                </a:solidFill>
                <a:latin typeface="Poppins"/>
                <a:ea typeface="Poppins"/>
                <a:cs typeface="Poppins"/>
                <a:sym typeface="Poppins"/>
              </a:rPr>
              <a:t>, 2024</a:t>
            </a:r>
            <a:endParaRPr b="1" sz="700">
              <a:solidFill>
                <a:schemeClr val="dk2"/>
              </a:solidFill>
              <a:latin typeface="Poppins"/>
              <a:ea typeface="Poppins"/>
              <a:cs typeface="Poppins"/>
              <a:sym typeface="Poppins"/>
            </a:endParaRPr>
          </a:p>
        </p:txBody>
      </p:sp>
      <p:sp>
        <p:nvSpPr>
          <p:cNvPr id="238" name="Google Shape;238;p36"/>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dk1"/>
                </a:solidFill>
                <a:latin typeface="Poppins Medium"/>
                <a:ea typeface="Poppins Medium"/>
                <a:cs typeface="Poppins Medium"/>
                <a:sym typeface="Poppins Medium"/>
              </a:rPr>
              <a:t>Cultural Exchange Lunches</a:t>
            </a:r>
            <a:endParaRPr sz="1700">
              <a:solidFill>
                <a:schemeClr val="dk1"/>
              </a:solidFill>
              <a:latin typeface="Poppins Medium"/>
              <a:ea typeface="Poppins Medium"/>
              <a:cs typeface="Poppins Medium"/>
              <a:sym typeface="Poppins Medium"/>
            </a:endParaRPr>
          </a:p>
        </p:txBody>
      </p:sp>
      <p:sp>
        <p:nvSpPr>
          <p:cNvPr id="239" name="Google Shape;239;p36"/>
          <p:cNvSpPr txBox="1"/>
          <p:nvPr/>
        </p:nvSpPr>
        <p:spPr>
          <a:xfrm>
            <a:off x="4572000" y="1151200"/>
            <a:ext cx="3914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The “Cultural Exchange Lunches” initiative is fostering a more inclusive and collaborative workplace environment at Syensqo by celebrating the diverse backgrounds of our employees. Once a month, employees at “Site name” are having the opportunity to share meals and stories from their cultures with their colleagues. This initiative was designed to enhance Diversity, Equity &amp; Inclusion (DEI), promote collaboration, and strengthen employee engagement by encouraging open dialogue and mutual respect among team members.</a:t>
            </a:r>
            <a:endParaRPr sz="800">
              <a:solidFill>
                <a:schemeClr val="dk2"/>
              </a:solidFill>
              <a:latin typeface="Poppins Medium"/>
              <a:ea typeface="Poppins Medium"/>
              <a:cs typeface="Poppins Medium"/>
              <a:sym typeface="Poppins Medium"/>
            </a:endParaRPr>
          </a:p>
        </p:txBody>
      </p:sp>
      <p:sp>
        <p:nvSpPr>
          <p:cNvPr id="240" name="Google Shape;240;p36"/>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John Doe, Jane Doe</a:t>
            </a:r>
            <a:endParaRPr sz="800">
              <a:solidFill>
                <a:schemeClr val="dk2"/>
              </a:solidFill>
              <a:latin typeface="Poppins Medium"/>
              <a:ea typeface="Poppins Medium"/>
              <a:cs typeface="Poppins Medium"/>
              <a:sym typeface="Poppins Medium"/>
            </a:endParaRPr>
          </a:p>
        </p:txBody>
      </p:sp>
      <p:sp>
        <p:nvSpPr>
          <p:cNvPr id="241" name="Google Shape;241;p36"/>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Belgium</a:t>
            </a:r>
            <a:endParaRPr sz="800">
              <a:solidFill>
                <a:schemeClr val="dk2"/>
              </a:solidFill>
              <a:latin typeface="Poppins Medium"/>
              <a:ea typeface="Poppins Medium"/>
              <a:cs typeface="Poppins Medium"/>
              <a:sym typeface="Poppins Medium"/>
            </a:endParaRPr>
          </a:p>
        </p:txBody>
      </p:sp>
      <p:sp>
        <p:nvSpPr>
          <p:cNvPr id="242" name="Google Shape;242;p36"/>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HUMAN RESOURCES</a:t>
            </a:r>
            <a:endParaRPr sz="800">
              <a:solidFill>
                <a:schemeClr val="dk2"/>
              </a:solidFill>
              <a:latin typeface="Poppins Medium"/>
              <a:ea typeface="Poppins Medium"/>
              <a:cs typeface="Poppins Medium"/>
              <a:sym typeface="Poppins Medium"/>
            </a:endParaRPr>
          </a:p>
        </p:txBody>
      </p:sp>
      <p:sp>
        <p:nvSpPr>
          <p:cNvPr id="243" name="Google Shape;243;p36"/>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600">
                <a:solidFill>
                  <a:srgbClr val="00A5A5"/>
                </a:solidFill>
                <a:latin typeface="Poppins"/>
                <a:ea typeface="Poppins"/>
                <a:cs typeface="Poppins"/>
                <a:sym typeface="Poppins"/>
              </a:rPr>
              <a:t>Example of “People” initiative</a:t>
            </a:r>
            <a:endParaRPr b="1" sz="1600">
              <a:solidFill>
                <a:srgbClr val="00A5A5"/>
              </a:solidFill>
              <a:latin typeface="Poppins"/>
              <a:ea typeface="Poppins"/>
              <a:cs typeface="Poppins"/>
              <a:sym typeface="Poppins"/>
            </a:endParaRPr>
          </a:p>
        </p:txBody>
      </p:sp>
      <p:pic>
        <p:nvPicPr>
          <p:cNvPr id="244" name="Google Shape;244;p36"/>
          <p:cNvPicPr preferRelativeResize="0"/>
          <p:nvPr/>
        </p:nvPicPr>
        <p:blipFill>
          <a:blip r:embed="rId3">
            <a:alphaModFix/>
          </a:blip>
          <a:stretch>
            <a:fillRect/>
          </a:stretch>
        </p:blipFill>
        <p:spPr>
          <a:xfrm>
            <a:off x="2007163" y="2355175"/>
            <a:ext cx="791075" cy="791075"/>
          </a:xfrm>
          <a:prstGeom prst="rect">
            <a:avLst/>
          </a:prstGeom>
          <a:noFill/>
          <a:ln>
            <a:noFill/>
          </a:ln>
        </p:spPr>
      </p:pic>
      <p:sp>
        <p:nvSpPr>
          <p:cNvPr id="245" name="Google Shape;245;p36"/>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51" name="Google Shape;251;p37"/>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252" name="Google Shape;252;p37"/>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
        <p:nvSpPr>
          <p:cNvPr id="253" name="Google Shape;253;p37"/>
          <p:cNvSpPr/>
          <p:nvPr/>
        </p:nvSpPr>
        <p:spPr>
          <a:xfrm>
            <a:off x="634175" y="1529900"/>
            <a:ext cx="3741300" cy="2614200"/>
          </a:xfrm>
          <a:prstGeom prst="rect">
            <a:avLst/>
          </a:prstGeom>
          <a:solidFill>
            <a:srgbClr val="A5A5A5"/>
          </a:solid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Illustrative Image (Avatar) </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generated by Artificial Intelligence (Ai)</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inside the platform</a:t>
            </a:r>
            <a:endParaRPr sz="1000">
              <a:solidFill>
                <a:schemeClr val="lt1"/>
              </a:solidFill>
              <a:latin typeface="Poppins Light"/>
              <a:ea typeface="Poppins Light"/>
              <a:cs typeface="Poppins Light"/>
              <a:sym typeface="Poppins Light"/>
            </a:endParaRPr>
          </a:p>
        </p:txBody>
      </p:sp>
      <p:sp>
        <p:nvSpPr>
          <p:cNvPr id="254" name="Google Shape;254;p37"/>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Month Day, Year</a:t>
            </a:r>
            <a:endParaRPr b="1" sz="700">
              <a:solidFill>
                <a:schemeClr val="dk2"/>
              </a:solidFill>
              <a:latin typeface="Poppins"/>
              <a:ea typeface="Poppins"/>
              <a:cs typeface="Poppins"/>
              <a:sym typeface="Poppins"/>
            </a:endParaRPr>
          </a:p>
        </p:txBody>
      </p:sp>
      <p:sp>
        <p:nvSpPr>
          <p:cNvPr id="255" name="Google Shape;255;p37"/>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FF0000"/>
                </a:solidFill>
                <a:latin typeface="Poppins Medium"/>
                <a:ea typeface="Poppins Medium"/>
                <a:cs typeface="Poppins Medium"/>
                <a:sym typeface="Poppins Medium"/>
              </a:rPr>
              <a:t>Title of your initiative</a:t>
            </a:r>
            <a:endParaRPr sz="1700">
              <a:solidFill>
                <a:srgbClr val="FF0000"/>
              </a:solidFill>
              <a:latin typeface="Poppins Medium"/>
              <a:ea typeface="Poppins Medium"/>
              <a:cs typeface="Poppins Medium"/>
              <a:sym typeface="Poppins Medium"/>
            </a:endParaRPr>
          </a:p>
        </p:txBody>
      </p:sp>
      <p:sp>
        <p:nvSpPr>
          <p:cNvPr id="256" name="Google Shape;256;p37"/>
          <p:cNvSpPr txBox="1"/>
          <p:nvPr/>
        </p:nvSpPr>
        <p:spPr>
          <a:xfrm>
            <a:off x="4572000" y="1151200"/>
            <a:ext cx="3473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Description of your initiative</a:t>
            </a:r>
            <a:endParaRPr sz="800">
              <a:solidFill>
                <a:srgbClr val="FF0000"/>
              </a:solidFill>
              <a:latin typeface="Poppins Medium"/>
              <a:ea typeface="Poppins Medium"/>
              <a:cs typeface="Poppins Medium"/>
              <a:sym typeface="Poppins Medium"/>
            </a:endParaRPr>
          </a:p>
        </p:txBody>
      </p:sp>
      <p:sp>
        <p:nvSpPr>
          <p:cNvPr id="257" name="Google Shape;257;p37"/>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 Co-authors</a:t>
            </a:r>
            <a:endParaRPr sz="800">
              <a:solidFill>
                <a:srgbClr val="FF0000"/>
              </a:solidFill>
              <a:latin typeface="Poppins Medium"/>
              <a:ea typeface="Poppins Medium"/>
              <a:cs typeface="Poppins Medium"/>
              <a:sym typeface="Poppins Medium"/>
            </a:endParaRPr>
          </a:p>
        </p:txBody>
      </p:sp>
      <p:sp>
        <p:nvSpPr>
          <p:cNvPr id="258" name="Google Shape;258;p37"/>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country</a:t>
            </a:r>
            <a:endParaRPr sz="800">
              <a:solidFill>
                <a:srgbClr val="FF0000"/>
              </a:solidFill>
              <a:latin typeface="Poppins Medium"/>
              <a:ea typeface="Poppins Medium"/>
              <a:cs typeface="Poppins Medium"/>
              <a:sym typeface="Poppins Medium"/>
            </a:endParaRPr>
          </a:p>
        </p:txBody>
      </p:sp>
      <p:sp>
        <p:nvSpPr>
          <p:cNvPr id="259" name="Google Shape;259;p37"/>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GBU or Function</a:t>
            </a:r>
            <a:endParaRPr sz="800">
              <a:solidFill>
                <a:srgbClr val="FF0000"/>
              </a:solidFill>
              <a:latin typeface="Poppins Medium"/>
              <a:ea typeface="Poppins Medium"/>
              <a:cs typeface="Poppins Medium"/>
              <a:sym typeface="Poppins Medium"/>
            </a:endParaRPr>
          </a:p>
        </p:txBody>
      </p:sp>
      <p:sp>
        <p:nvSpPr>
          <p:cNvPr id="260" name="Google Shape;260;p37"/>
          <p:cNvSpPr/>
          <p:nvPr/>
        </p:nvSpPr>
        <p:spPr>
          <a:xfrm>
            <a:off x="317075" y="804175"/>
            <a:ext cx="317100" cy="333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61" name="Google Shape;261;p37"/>
          <p:cNvSpPr txBox="1"/>
          <p:nvPr/>
        </p:nvSpPr>
        <p:spPr>
          <a:xfrm rot="-5400000">
            <a:off x="-381925" y="2322813"/>
            <a:ext cx="1684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Research &amp; Innovation</a:t>
            </a:r>
            <a:endParaRPr b="1" sz="800">
              <a:solidFill>
                <a:schemeClr val="lt1"/>
              </a:solidFill>
              <a:latin typeface="Poppins"/>
              <a:ea typeface="Poppins"/>
              <a:cs typeface="Poppins"/>
              <a:sym typeface="Poppins"/>
            </a:endParaRPr>
          </a:p>
        </p:txBody>
      </p:sp>
      <p:sp>
        <p:nvSpPr>
          <p:cNvPr id="262" name="Google Shape;262;p37"/>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600"/>
              <a:t>Sample </a:t>
            </a:r>
            <a:r>
              <a:rPr lang="en-GB" sz="1600"/>
              <a:t>Template for </a:t>
            </a:r>
            <a:r>
              <a:rPr lang="en-GB" sz="1600">
                <a:latin typeface="Poppins Light"/>
                <a:ea typeface="Poppins Light"/>
                <a:cs typeface="Poppins Light"/>
                <a:sym typeface="Poppins Light"/>
              </a:rPr>
              <a:t>We Are Explorers </a:t>
            </a:r>
            <a:r>
              <a:rPr b="1" lang="en-GB" sz="1600">
                <a:latin typeface="Poppins"/>
                <a:ea typeface="Poppins"/>
                <a:cs typeface="Poppins"/>
                <a:sym typeface="Poppins"/>
              </a:rPr>
              <a:t>Innovation Contest</a:t>
            </a:r>
            <a:endParaRPr b="1" sz="1600">
              <a:latin typeface="Poppins"/>
              <a:ea typeface="Poppins"/>
              <a:cs typeface="Poppins"/>
              <a:sym typeface="Poppins"/>
            </a:endParaRPr>
          </a:p>
          <a:p>
            <a:pPr indent="0" lvl="0" marL="0" rtl="0" algn="l">
              <a:spcBef>
                <a:spcPts val="0"/>
              </a:spcBef>
              <a:spcAft>
                <a:spcPts val="0"/>
              </a:spcAft>
              <a:buNone/>
            </a:pPr>
            <a:r>
              <a:rPr b="1" lang="en-GB" sz="1400">
                <a:solidFill>
                  <a:schemeClr val="accent1"/>
                </a:solidFill>
                <a:latin typeface="Poppins"/>
                <a:ea typeface="Poppins"/>
                <a:cs typeface="Poppins"/>
                <a:sym typeface="Poppins"/>
              </a:rPr>
              <a:t>Category: Research &amp; Innovation</a:t>
            </a:r>
            <a:endParaRPr b="1" sz="1400">
              <a:solidFill>
                <a:schemeClr val="accen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68" name="Google Shape;268;p38"/>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269" name="Google Shape;269;p38"/>
          <p:cNvSpPr/>
          <p:nvPr/>
        </p:nvSpPr>
        <p:spPr>
          <a:xfrm>
            <a:off x="317075" y="804175"/>
            <a:ext cx="317100" cy="333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70" name="Google Shape;270;p38"/>
          <p:cNvSpPr txBox="1"/>
          <p:nvPr/>
        </p:nvSpPr>
        <p:spPr>
          <a:xfrm rot="-5400000">
            <a:off x="-381925" y="2322813"/>
            <a:ext cx="1684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Research &amp; Innovation</a:t>
            </a:r>
            <a:endParaRPr b="1" sz="800">
              <a:solidFill>
                <a:schemeClr val="lt1"/>
              </a:solidFill>
              <a:latin typeface="Poppins"/>
              <a:ea typeface="Poppins"/>
              <a:cs typeface="Poppins"/>
              <a:sym typeface="Poppins"/>
            </a:endParaRPr>
          </a:p>
        </p:txBody>
      </p:sp>
      <p:sp>
        <p:nvSpPr>
          <p:cNvPr id="271" name="Google Shape;271;p38"/>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July 30, 2024</a:t>
            </a:r>
            <a:endParaRPr b="1" sz="700">
              <a:solidFill>
                <a:schemeClr val="dk2"/>
              </a:solidFill>
              <a:latin typeface="Poppins"/>
              <a:ea typeface="Poppins"/>
              <a:cs typeface="Poppins"/>
              <a:sym typeface="Poppins"/>
            </a:endParaRPr>
          </a:p>
        </p:txBody>
      </p:sp>
      <p:sp>
        <p:nvSpPr>
          <p:cNvPr id="272" name="Google Shape;272;p38"/>
          <p:cNvSpPr txBox="1"/>
          <p:nvPr/>
        </p:nvSpPr>
        <p:spPr>
          <a:xfrm>
            <a:off x="760950" y="1032100"/>
            <a:ext cx="34737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1"/>
                </a:solidFill>
                <a:latin typeface="Poppins Medium"/>
                <a:ea typeface="Poppins Medium"/>
                <a:cs typeface="Poppins Medium"/>
                <a:sym typeface="Poppins Medium"/>
              </a:rPr>
              <a:t>Modular Lab Workstations</a:t>
            </a:r>
            <a:endParaRPr sz="1300">
              <a:solidFill>
                <a:schemeClr val="dk1"/>
              </a:solidFill>
              <a:latin typeface="Poppins Medium"/>
              <a:ea typeface="Poppins Medium"/>
              <a:cs typeface="Poppins Medium"/>
              <a:sym typeface="Poppins Medium"/>
            </a:endParaRPr>
          </a:p>
        </p:txBody>
      </p:sp>
      <p:sp>
        <p:nvSpPr>
          <p:cNvPr id="273" name="Google Shape;273;p38"/>
          <p:cNvSpPr txBox="1"/>
          <p:nvPr/>
        </p:nvSpPr>
        <p:spPr>
          <a:xfrm>
            <a:off x="4572000" y="1151200"/>
            <a:ext cx="3914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We propose the introduction of “Modular Lab Workstations” designed to enhance flexibility, efficiency, and collaboration in our research labs. These workstations would be easily reconfigurable to suit a wide range of experiments and projects, accommodating the diverse needs of our researchers. The modular design allows for quick adjustments in layout, equipment setup, and team configurations, promoting a more dynamic and collaborative lab environment.</a:t>
            </a:r>
            <a:endParaRPr sz="800">
              <a:solidFill>
                <a:schemeClr val="dk2"/>
              </a:solidFill>
              <a:latin typeface="Poppins Medium"/>
              <a:ea typeface="Poppins Medium"/>
              <a:cs typeface="Poppins Medium"/>
              <a:sym typeface="Poppins Medium"/>
            </a:endParaRPr>
          </a:p>
        </p:txBody>
      </p:sp>
      <p:sp>
        <p:nvSpPr>
          <p:cNvPr id="274" name="Google Shape;274;p38"/>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John Doe, Jane Doe</a:t>
            </a:r>
            <a:endParaRPr sz="800">
              <a:solidFill>
                <a:schemeClr val="dk2"/>
              </a:solidFill>
              <a:latin typeface="Poppins Medium"/>
              <a:ea typeface="Poppins Medium"/>
              <a:cs typeface="Poppins Medium"/>
              <a:sym typeface="Poppins Medium"/>
            </a:endParaRPr>
          </a:p>
        </p:txBody>
      </p:sp>
      <p:sp>
        <p:nvSpPr>
          <p:cNvPr id="275" name="Google Shape;275;p38"/>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France</a:t>
            </a:r>
            <a:endParaRPr sz="800">
              <a:solidFill>
                <a:schemeClr val="dk2"/>
              </a:solidFill>
              <a:latin typeface="Poppins Medium"/>
              <a:ea typeface="Poppins Medium"/>
              <a:cs typeface="Poppins Medium"/>
              <a:sym typeface="Poppins Medium"/>
            </a:endParaRPr>
          </a:p>
        </p:txBody>
      </p:sp>
      <p:sp>
        <p:nvSpPr>
          <p:cNvPr id="276" name="Google Shape;276;p38"/>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COMPOSITE MATERIALS</a:t>
            </a:r>
            <a:endParaRPr sz="800">
              <a:solidFill>
                <a:schemeClr val="dk2"/>
              </a:solidFill>
              <a:latin typeface="Poppins Medium"/>
              <a:ea typeface="Poppins Medium"/>
              <a:cs typeface="Poppins Medium"/>
              <a:sym typeface="Poppins Medium"/>
            </a:endParaRPr>
          </a:p>
        </p:txBody>
      </p:sp>
      <p:sp>
        <p:nvSpPr>
          <p:cNvPr id="277" name="Google Shape;277;p38"/>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600">
                <a:solidFill>
                  <a:schemeClr val="accent1"/>
                </a:solidFill>
                <a:latin typeface="Poppins"/>
                <a:ea typeface="Poppins"/>
                <a:cs typeface="Poppins"/>
                <a:sym typeface="Poppins"/>
              </a:rPr>
              <a:t>Example of “Research &amp; Innovation” initiative</a:t>
            </a:r>
            <a:endParaRPr b="1" sz="1600">
              <a:solidFill>
                <a:schemeClr val="accent1"/>
              </a:solidFill>
              <a:latin typeface="Poppins"/>
              <a:ea typeface="Poppins"/>
              <a:cs typeface="Poppins"/>
              <a:sym typeface="Poppins"/>
            </a:endParaRPr>
          </a:p>
        </p:txBody>
      </p:sp>
      <p:sp>
        <p:nvSpPr>
          <p:cNvPr id="278" name="Google Shape;278;p38"/>
          <p:cNvSpPr/>
          <p:nvPr/>
        </p:nvSpPr>
        <p:spPr>
          <a:xfrm>
            <a:off x="634175" y="1529900"/>
            <a:ext cx="3741300" cy="26142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pic>
        <p:nvPicPr>
          <p:cNvPr id="279" name="Google Shape;279;p38"/>
          <p:cNvPicPr preferRelativeResize="0"/>
          <p:nvPr/>
        </p:nvPicPr>
        <p:blipFill>
          <a:blip r:embed="rId3">
            <a:alphaModFix/>
          </a:blip>
          <a:stretch>
            <a:fillRect/>
          </a:stretch>
        </p:blipFill>
        <p:spPr>
          <a:xfrm>
            <a:off x="2007163" y="2355175"/>
            <a:ext cx="791075" cy="791075"/>
          </a:xfrm>
          <a:prstGeom prst="rect">
            <a:avLst/>
          </a:prstGeom>
          <a:noFill/>
          <a:ln>
            <a:noFill/>
          </a:ln>
        </p:spPr>
      </p:pic>
      <p:sp>
        <p:nvSpPr>
          <p:cNvPr id="280" name="Google Shape;280;p38"/>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9"/>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86" name="Google Shape;286;p39"/>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287" name="Google Shape;287;p39"/>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
        <p:nvSpPr>
          <p:cNvPr id="288" name="Google Shape;288;p39"/>
          <p:cNvSpPr/>
          <p:nvPr/>
        </p:nvSpPr>
        <p:spPr>
          <a:xfrm>
            <a:off x="634175" y="1529900"/>
            <a:ext cx="3741300" cy="2614200"/>
          </a:xfrm>
          <a:prstGeom prst="rect">
            <a:avLst/>
          </a:prstGeom>
          <a:solidFill>
            <a:srgbClr val="A5A5A5"/>
          </a:solid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Illustrative Image (Avatar) </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generated by Artificial Intelligence (Ai)</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inside the platform</a:t>
            </a:r>
            <a:endParaRPr sz="1000">
              <a:solidFill>
                <a:schemeClr val="lt1"/>
              </a:solidFill>
              <a:latin typeface="Poppins Light"/>
              <a:ea typeface="Poppins Light"/>
              <a:cs typeface="Poppins Light"/>
              <a:sym typeface="Poppins Light"/>
            </a:endParaRPr>
          </a:p>
        </p:txBody>
      </p:sp>
      <p:sp>
        <p:nvSpPr>
          <p:cNvPr id="289" name="Google Shape;289;p39"/>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Month Day, Year</a:t>
            </a:r>
            <a:endParaRPr b="1" sz="700">
              <a:solidFill>
                <a:schemeClr val="dk2"/>
              </a:solidFill>
              <a:latin typeface="Poppins"/>
              <a:ea typeface="Poppins"/>
              <a:cs typeface="Poppins"/>
              <a:sym typeface="Poppins"/>
            </a:endParaRPr>
          </a:p>
        </p:txBody>
      </p:sp>
      <p:sp>
        <p:nvSpPr>
          <p:cNvPr id="290" name="Google Shape;290;p39"/>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FF0000"/>
                </a:solidFill>
                <a:latin typeface="Poppins Medium"/>
                <a:ea typeface="Poppins Medium"/>
                <a:cs typeface="Poppins Medium"/>
                <a:sym typeface="Poppins Medium"/>
              </a:rPr>
              <a:t>Title of your initiative</a:t>
            </a:r>
            <a:endParaRPr sz="1700">
              <a:solidFill>
                <a:srgbClr val="FF0000"/>
              </a:solidFill>
              <a:latin typeface="Poppins Medium"/>
              <a:ea typeface="Poppins Medium"/>
              <a:cs typeface="Poppins Medium"/>
              <a:sym typeface="Poppins Medium"/>
            </a:endParaRPr>
          </a:p>
        </p:txBody>
      </p:sp>
      <p:sp>
        <p:nvSpPr>
          <p:cNvPr id="291" name="Google Shape;291;p39"/>
          <p:cNvSpPr txBox="1"/>
          <p:nvPr/>
        </p:nvSpPr>
        <p:spPr>
          <a:xfrm>
            <a:off x="4572000" y="1151200"/>
            <a:ext cx="3473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Description of your initiative</a:t>
            </a:r>
            <a:endParaRPr sz="800">
              <a:solidFill>
                <a:srgbClr val="FF0000"/>
              </a:solidFill>
              <a:latin typeface="Poppins Medium"/>
              <a:ea typeface="Poppins Medium"/>
              <a:cs typeface="Poppins Medium"/>
              <a:sym typeface="Poppins Medium"/>
            </a:endParaRPr>
          </a:p>
        </p:txBody>
      </p:sp>
      <p:sp>
        <p:nvSpPr>
          <p:cNvPr id="292" name="Google Shape;292;p39"/>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 Co-authors</a:t>
            </a:r>
            <a:endParaRPr sz="800">
              <a:solidFill>
                <a:srgbClr val="FF0000"/>
              </a:solidFill>
              <a:latin typeface="Poppins Medium"/>
              <a:ea typeface="Poppins Medium"/>
              <a:cs typeface="Poppins Medium"/>
              <a:sym typeface="Poppins Medium"/>
            </a:endParaRPr>
          </a:p>
        </p:txBody>
      </p:sp>
      <p:sp>
        <p:nvSpPr>
          <p:cNvPr id="293" name="Google Shape;293;p39"/>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country</a:t>
            </a:r>
            <a:endParaRPr sz="800">
              <a:solidFill>
                <a:srgbClr val="FF0000"/>
              </a:solidFill>
              <a:latin typeface="Poppins Medium"/>
              <a:ea typeface="Poppins Medium"/>
              <a:cs typeface="Poppins Medium"/>
              <a:sym typeface="Poppins Medium"/>
            </a:endParaRPr>
          </a:p>
        </p:txBody>
      </p:sp>
      <p:sp>
        <p:nvSpPr>
          <p:cNvPr id="294" name="Google Shape;294;p39"/>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GBU or Function</a:t>
            </a:r>
            <a:endParaRPr sz="800">
              <a:solidFill>
                <a:srgbClr val="FF0000"/>
              </a:solidFill>
              <a:latin typeface="Poppins Medium"/>
              <a:ea typeface="Poppins Medium"/>
              <a:cs typeface="Poppins Medium"/>
              <a:sym typeface="Poppins Medium"/>
            </a:endParaRPr>
          </a:p>
        </p:txBody>
      </p:sp>
      <p:sp>
        <p:nvSpPr>
          <p:cNvPr id="295" name="Google Shape;295;p39"/>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600"/>
              <a:t>Sample </a:t>
            </a:r>
            <a:r>
              <a:rPr lang="en-GB" sz="1600"/>
              <a:t>Template for </a:t>
            </a:r>
            <a:r>
              <a:rPr lang="en-GB" sz="1600">
                <a:latin typeface="Poppins Light"/>
                <a:ea typeface="Poppins Light"/>
                <a:cs typeface="Poppins Light"/>
                <a:sym typeface="Poppins Light"/>
              </a:rPr>
              <a:t>We Are Explorers </a:t>
            </a:r>
            <a:r>
              <a:rPr b="1" lang="en-GB" sz="1600">
                <a:latin typeface="Poppins"/>
                <a:ea typeface="Poppins"/>
                <a:cs typeface="Poppins"/>
                <a:sym typeface="Poppins"/>
              </a:rPr>
              <a:t>Innovation Contest</a:t>
            </a:r>
            <a:endParaRPr b="1" sz="1600">
              <a:latin typeface="Poppins"/>
              <a:ea typeface="Poppins"/>
              <a:cs typeface="Poppins"/>
              <a:sym typeface="Poppins"/>
            </a:endParaRPr>
          </a:p>
          <a:p>
            <a:pPr indent="0" lvl="0" marL="0" rtl="0" algn="l">
              <a:spcBef>
                <a:spcPts val="0"/>
              </a:spcBef>
              <a:spcAft>
                <a:spcPts val="0"/>
              </a:spcAft>
              <a:buNone/>
            </a:pPr>
            <a:r>
              <a:rPr b="1" lang="en-GB" sz="1400">
                <a:solidFill>
                  <a:srgbClr val="B8E18B"/>
                </a:solidFill>
                <a:latin typeface="Poppins"/>
                <a:ea typeface="Poppins"/>
                <a:cs typeface="Poppins"/>
                <a:sym typeface="Poppins"/>
              </a:rPr>
              <a:t>Category: Sustainability, Safety &amp; Security </a:t>
            </a:r>
            <a:endParaRPr b="1" sz="1400">
              <a:solidFill>
                <a:srgbClr val="B8E18B"/>
              </a:solidFill>
              <a:latin typeface="Poppins"/>
              <a:ea typeface="Poppins"/>
              <a:cs typeface="Poppins"/>
              <a:sym typeface="Poppins"/>
            </a:endParaRPr>
          </a:p>
        </p:txBody>
      </p:sp>
      <p:sp>
        <p:nvSpPr>
          <p:cNvPr id="296" name="Google Shape;296;p39"/>
          <p:cNvSpPr/>
          <p:nvPr/>
        </p:nvSpPr>
        <p:spPr>
          <a:xfrm>
            <a:off x="317075" y="804175"/>
            <a:ext cx="317100" cy="3339900"/>
          </a:xfrm>
          <a:prstGeom prst="rect">
            <a:avLst/>
          </a:prstGeom>
          <a:solidFill>
            <a:srgbClr val="B8E1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97" name="Google Shape;297;p39"/>
          <p:cNvSpPr txBox="1"/>
          <p:nvPr/>
        </p:nvSpPr>
        <p:spPr>
          <a:xfrm rot="-5400000">
            <a:off x="-656425" y="2262275"/>
            <a:ext cx="2233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dk2"/>
                </a:solidFill>
                <a:latin typeface="Poppins"/>
                <a:ea typeface="Poppins"/>
                <a:cs typeface="Poppins"/>
                <a:sym typeface="Poppins"/>
              </a:rPr>
              <a:t>Sustainability, Safety &amp; Security</a:t>
            </a:r>
            <a:endParaRPr b="1" sz="800">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03" name="Google Shape;303;p40"/>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304" name="Google Shape;304;p40"/>
          <p:cNvSpPr/>
          <p:nvPr/>
        </p:nvSpPr>
        <p:spPr>
          <a:xfrm>
            <a:off x="317075" y="804175"/>
            <a:ext cx="317100" cy="3339900"/>
          </a:xfrm>
          <a:prstGeom prst="rect">
            <a:avLst/>
          </a:prstGeom>
          <a:solidFill>
            <a:srgbClr val="B8E1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05" name="Google Shape;305;p40"/>
          <p:cNvSpPr txBox="1"/>
          <p:nvPr/>
        </p:nvSpPr>
        <p:spPr>
          <a:xfrm rot="-5400000">
            <a:off x="-656425" y="2262275"/>
            <a:ext cx="2233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dk2"/>
                </a:solidFill>
                <a:latin typeface="Poppins"/>
                <a:ea typeface="Poppins"/>
                <a:cs typeface="Poppins"/>
                <a:sym typeface="Poppins"/>
              </a:rPr>
              <a:t>Sustainability, Safety &amp; Security</a:t>
            </a:r>
            <a:endParaRPr b="1" sz="800">
              <a:solidFill>
                <a:schemeClr val="dk2"/>
              </a:solidFill>
              <a:latin typeface="Poppins"/>
              <a:ea typeface="Poppins"/>
              <a:cs typeface="Poppins"/>
              <a:sym typeface="Poppins"/>
            </a:endParaRPr>
          </a:p>
        </p:txBody>
      </p:sp>
      <p:sp>
        <p:nvSpPr>
          <p:cNvPr id="306" name="Google Shape;306;p40"/>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July 30, 2024</a:t>
            </a:r>
            <a:endParaRPr b="1" sz="700">
              <a:solidFill>
                <a:schemeClr val="dk2"/>
              </a:solidFill>
              <a:latin typeface="Poppins"/>
              <a:ea typeface="Poppins"/>
              <a:cs typeface="Poppins"/>
              <a:sym typeface="Poppins"/>
            </a:endParaRPr>
          </a:p>
        </p:txBody>
      </p:sp>
      <p:sp>
        <p:nvSpPr>
          <p:cNvPr id="307" name="Google Shape;307;p40"/>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Poppins Medium"/>
                <a:ea typeface="Poppins Medium"/>
                <a:cs typeface="Poppins Medium"/>
                <a:sym typeface="Poppins Medium"/>
              </a:rPr>
              <a:t>Green Minds: Mental Health &amp; Environmental Awareness Program</a:t>
            </a:r>
            <a:endParaRPr>
              <a:solidFill>
                <a:schemeClr val="dk1"/>
              </a:solidFill>
              <a:latin typeface="Poppins Medium"/>
              <a:ea typeface="Poppins Medium"/>
              <a:cs typeface="Poppins Medium"/>
              <a:sym typeface="Poppins Medium"/>
            </a:endParaRPr>
          </a:p>
        </p:txBody>
      </p:sp>
      <p:sp>
        <p:nvSpPr>
          <p:cNvPr id="308" name="Google Shape;308;p40"/>
          <p:cNvSpPr txBox="1"/>
          <p:nvPr/>
        </p:nvSpPr>
        <p:spPr>
          <a:xfrm>
            <a:off x="4572000" y="1151200"/>
            <a:ext cx="3914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The “Green Minds: Mental Health &amp; Environmental Awareness Program” is designed to intertwine mental health support with environmental sustainability efforts at Syensqo. This initiative aims to educate employees in our country on the importance of ecosystem restoration and biodiversity, while providing them with tools and strategies to manage stress and enhance their mental well-being. By fostering a culture of environmental awareness and mental health support, we can create a safer, more resilient, and sustainable workplace.</a:t>
            </a:r>
            <a:endParaRPr sz="800">
              <a:solidFill>
                <a:schemeClr val="dk2"/>
              </a:solidFill>
              <a:latin typeface="Poppins Medium"/>
              <a:ea typeface="Poppins Medium"/>
              <a:cs typeface="Poppins Medium"/>
              <a:sym typeface="Poppins Medium"/>
            </a:endParaRPr>
          </a:p>
        </p:txBody>
      </p:sp>
      <p:sp>
        <p:nvSpPr>
          <p:cNvPr id="309" name="Google Shape;309;p40"/>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Jane Doe</a:t>
            </a:r>
            <a:endParaRPr sz="800">
              <a:solidFill>
                <a:schemeClr val="dk2"/>
              </a:solidFill>
              <a:latin typeface="Poppins Medium"/>
              <a:ea typeface="Poppins Medium"/>
              <a:cs typeface="Poppins Medium"/>
              <a:sym typeface="Poppins Medium"/>
            </a:endParaRPr>
          </a:p>
        </p:txBody>
      </p:sp>
      <p:sp>
        <p:nvSpPr>
          <p:cNvPr id="310" name="Google Shape;310;p40"/>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Brazil</a:t>
            </a:r>
            <a:endParaRPr sz="800">
              <a:solidFill>
                <a:schemeClr val="dk2"/>
              </a:solidFill>
              <a:latin typeface="Poppins Medium"/>
              <a:ea typeface="Poppins Medium"/>
              <a:cs typeface="Poppins Medium"/>
              <a:sym typeface="Poppins Medium"/>
            </a:endParaRPr>
          </a:p>
        </p:txBody>
      </p:sp>
      <p:sp>
        <p:nvSpPr>
          <p:cNvPr id="311" name="Google Shape;311;p40"/>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GLOBAL BUSINESS SERVICES</a:t>
            </a:r>
            <a:endParaRPr sz="800">
              <a:solidFill>
                <a:schemeClr val="dk2"/>
              </a:solidFill>
              <a:latin typeface="Poppins Medium"/>
              <a:ea typeface="Poppins Medium"/>
              <a:cs typeface="Poppins Medium"/>
              <a:sym typeface="Poppins Medium"/>
            </a:endParaRPr>
          </a:p>
        </p:txBody>
      </p:sp>
      <p:sp>
        <p:nvSpPr>
          <p:cNvPr id="312" name="Google Shape;312;p40"/>
          <p:cNvSpPr/>
          <p:nvPr/>
        </p:nvSpPr>
        <p:spPr>
          <a:xfrm>
            <a:off x="634175" y="1867000"/>
            <a:ext cx="3741300" cy="22770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pic>
        <p:nvPicPr>
          <p:cNvPr id="313" name="Google Shape;313;p40"/>
          <p:cNvPicPr preferRelativeResize="0"/>
          <p:nvPr/>
        </p:nvPicPr>
        <p:blipFill>
          <a:blip r:embed="rId3">
            <a:alphaModFix/>
          </a:blip>
          <a:stretch>
            <a:fillRect/>
          </a:stretch>
        </p:blipFill>
        <p:spPr>
          <a:xfrm>
            <a:off x="2007163" y="2609963"/>
            <a:ext cx="791075" cy="791075"/>
          </a:xfrm>
          <a:prstGeom prst="rect">
            <a:avLst/>
          </a:prstGeom>
          <a:noFill/>
          <a:ln>
            <a:noFill/>
          </a:ln>
        </p:spPr>
      </p:pic>
      <p:sp>
        <p:nvSpPr>
          <p:cNvPr id="314" name="Google Shape;314;p40"/>
          <p:cNvSpPr txBox="1"/>
          <p:nvPr>
            <p:ph idx="4294967295" type="ctrTitle"/>
          </p:nvPr>
        </p:nvSpPr>
        <p:spPr>
          <a:xfrm>
            <a:off x="317075" y="197200"/>
            <a:ext cx="84258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600">
                <a:solidFill>
                  <a:srgbClr val="B8E18B"/>
                </a:solidFill>
                <a:latin typeface="Poppins"/>
                <a:ea typeface="Poppins"/>
                <a:cs typeface="Poppins"/>
                <a:sym typeface="Poppins"/>
              </a:rPr>
              <a:t>Example of “</a:t>
            </a:r>
            <a:r>
              <a:rPr b="1" lang="en-GB" sz="1600">
                <a:solidFill>
                  <a:srgbClr val="B8E18B"/>
                </a:solidFill>
                <a:latin typeface="Poppins"/>
                <a:ea typeface="Poppins"/>
                <a:cs typeface="Poppins"/>
                <a:sym typeface="Poppins"/>
              </a:rPr>
              <a:t>Sustainability, Safety &amp; Security</a:t>
            </a:r>
            <a:r>
              <a:rPr b="1" lang="en-GB" sz="1600">
                <a:solidFill>
                  <a:srgbClr val="B8E18B"/>
                </a:solidFill>
                <a:latin typeface="Poppins"/>
                <a:ea typeface="Poppins"/>
                <a:cs typeface="Poppins"/>
                <a:sym typeface="Poppins"/>
              </a:rPr>
              <a:t>” initiative</a:t>
            </a:r>
            <a:endParaRPr b="1" sz="1600">
              <a:solidFill>
                <a:srgbClr val="B8E18B"/>
              </a:solidFill>
              <a:latin typeface="Poppins"/>
              <a:ea typeface="Poppins"/>
              <a:cs typeface="Poppins"/>
              <a:sym typeface="Poppins"/>
            </a:endParaRPr>
          </a:p>
        </p:txBody>
      </p:sp>
      <p:sp>
        <p:nvSpPr>
          <p:cNvPr id="315" name="Google Shape;315;p40"/>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21" name="Google Shape;321;p41"/>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322" name="Google Shape;322;p41"/>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
        <p:nvSpPr>
          <p:cNvPr id="323" name="Google Shape;323;p41"/>
          <p:cNvSpPr/>
          <p:nvPr/>
        </p:nvSpPr>
        <p:spPr>
          <a:xfrm>
            <a:off x="634175" y="1529900"/>
            <a:ext cx="3741300" cy="2614200"/>
          </a:xfrm>
          <a:prstGeom prst="rect">
            <a:avLst/>
          </a:prstGeom>
          <a:solidFill>
            <a:srgbClr val="A5A5A5"/>
          </a:solidFill>
          <a:ln cap="flat" cmpd="sng" w="9525">
            <a:solidFill>
              <a:srgbClr val="A5A5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Illustrative Image (Avatar) </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generated by Artificial Intelligence (Ai)</a:t>
            </a:r>
            <a:endParaRPr sz="1000">
              <a:solidFill>
                <a:schemeClr val="lt1"/>
              </a:solidFill>
              <a:latin typeface="Poppins Light"/>
              <a:ea typeface="Poppins Light"/>
              <a:cs typeface="Poppins Light"/>
              <a:sym typeface="Poppins Light"/>
            </a:endParaRPr>
          </a:p>
          <a:p>
            <a:pPr indent="0" lvl="0" marL="0" rtl="0" algn="ctr">
              <a:spcBef>
                <a:spcPts val="0"/>
              </a:spcBef>
              <a:spcAft>
                <a:spcPts val="0"/>
              </a:spcAft>
              <a:buNone/>
            </a:pPr>
            <a:r>
              <a:rPr lang="en-GB" sz="1000">
                <a:solidFill>
                  <a:schemeClr val="lt1"/>
                </a:solidFill>
                <a:latin typeface="Poppins Light"/>
                <a:ea typeface="Poppins Light"/>
                <a:cs typeface="Poppins Light"/>
                <a:sym typeface="Poppins Light"/>
              </a:rPr>
              <a:t>inside the platform</a:t>
            </a:r>
            <a:endParaRPr sz="1000">
              <a:solidFill>
                <a:schemeClr val="lt1"/>
              </a:solidFill>
              <a:latin typeface="Poppins Light"/>
              <a:ea typeface="Poppins Light"/>
              <a:cs typeface="Poppins Light"/>
              <a:sym typeface="Poppins Light"/>
            </a:endParaRPr>
          </a:p>
        </p:txBody>
      </p:sp>
      <p:sp>
        <p:nvSpPr>
          <p:cNvPr id="324" name="Google Shape;324;p41"/>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Month Day, Year</a:t>
            </a:r>
            <a:endParaRPr b="1" sz="700">
              <a:solidFill>
                <a:schemeClr val="dk2"/>
              </a:solidFill>
              <a:latin typeface="Poppins"/>
              <a:ea typeface="Poppins"/>
              <a:cs typeface="Poppins"/>
              <a:sym typeface="Poppins"/>
            </a:endParaRPr>
          </a:p>
        </p:txBody>
      </p:sp>
      <p:sp>
        <p:nvSpPr>
          <p:cNvPr id="325" name="Google Shape;325;p41"/>
          <p:cNvSpPr txBox="1"/>
          <p:nvPr/>
        </p:nvSpPr>
        <p:spPr>
          <a:xfrm>
            <a:off x="760950" y="1032100"/>
            <a:ext cx="32835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FF0000"/>
                </a:solidFill>
                <a:latin typeface="Poppins Medium"/>
                <a:ea typeface="Poppins Medium"/>
                <a:cs typeface="Poppins Medium"/>
                <a:sym typeface="Poppins Medium"/>
              </a:rPr>
              <a:t>Title of your initiative</a:t>
            </a:r>
            <a:endParaRPr sz="1700">
              <a:solidFill>
                <a:srgbClr val="FF0000"/>
              </a:solidFill>
              <a:latin typeface="Poppins Medium"/>
              <a:ea typeface="Poppins Medium"/>
              <a:cs typeface="Poppins Medium"/>
              <a:sym typeface="Poppins Medium"/>
            </a:endParaRPr>
          </a:p>
        </p:txBody>
      </p:sp>
      <p:sp>
        <p:nvSpPr>
          <p:cNvPr id="326" name="Google Shape;326;p41"/>
          <p:cNvSpPr txBox="1"/>
          <p:nvPr/>
        </p:nvSpPr>
        <p:spPr>
          <a:xfrm>
            <a:off x="4572000" y="1151200"/>
            <a:ext cx="3473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Description of your initiative</a:t>
            </a:r>
            <a:endParaRPr sz="800">
              <a:solidFill>
                <a:srgbClr val="FF0000"/>
              </a:solidFill>
              <a:latin typeface="Poppins Medium"/>
              <a:ea typeface="Poppins Medium"/>
              <a:cs typeface="Poppins Medium"/>
              <a:sym typeface="Poppins Medium"/>
            </a:endParaRPr>
          </a:p>
        </p:txBody>
      </p:sp>
      <p:sp>
        <p:nvSpPr>
          <p:cNvPr id="327" name="Google Shape;327;p41"/>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 Co-authors</a:t>
            </a:r>
            <a:endParaRPr sz="800">
              <a:solidFill>
                <a:srgbClr val="FF0000"/>
              </a:solidFill>
              <a:latin typeface="Poppins Medium"/>
              <a:ea typeface="Poppins Medium"/>
              <a:cs typeface="Poppins Medium"/>
              <a:sym typeface="Poppins Medium"/>
            </a:endParaRPr>
          </a:p>
        </p:txBody>
      </p:sp>
      <p:sp>
        <p:nvSpPr>
          <p:cNvPr id="328" name="Google Shape;328;p41"/>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country</a:t>
            </a:r>
            <a:endParaRPr sz="800">
              <a:solidFill>
                <a:srgbClr val="FF0000"/>
              </a:solidFill>
              <a:latin typeface="Poppins Medium"/>
              <a:ea typeface="Poppins Medium"/>
              <a:cs typeface="Poppins Medium"/>
              <a:sym typeface="Poppins Medium"/>
            </a:endParaRPr>
          </a:p>
        </p:txBody>
      </p:sp>
      <p:sp>
        <p:nvSpPr>
          <p:cNvPr id="329" name="Google Shape;329;p41"/>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rgbClr val="FF0000"/>
                </a:solidFill>
                <a:latin typeface="Poppins Medium"/>
                <a:ea typeface="Poppins Medium"/>
                <a:cs typeface="Poppins Medium"/>
                <a:sym typeface="Poppins Medium"/>
              </a:rPr>
              <a:t>Author’s GBU or Function</a:t>
            </a:r>
            <a:endParaRPr sz="800">
              <a:solidFill>
                <a:srgbClr val="FF0000"/>
              </a:solidFill>
              <a:latin typeface="Poppins Medium"/>
              <a:ea typeface="Poppins Medium"/>
              <a:cs typeface="Poppins Medium"/>
              <a:sym typeface="Poppins Medium"/>
            </a:endParaRPr>
          </a:p>
        </p:txBody>
      </p:sp>
      <p:sp>
        <p:nvSpPr>
          <p:cNvPr id="330" name="Google Shape;330;p41"/>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600"/>
              <a:t>Sample </a:t>
            </a:r>
            <a:r>
              <a:rPr lang="en-GB" sz="1600"/>
              <a:t>Template for </a:t>
            </a:r>
            <a:r>
              <a:rPr lang="en-GB" sz="1600">
                <a:latin typeface="Poppins Light"/>
                <a:ea typeface="Poppins Light"/>
                <a:cs typeface="Poppins Light"/>
                <a:sym typeface="Poppins Light"/>
              </a:rPr>
              <a:t>We Are Explorers </a:t>
            </a:r>
            <a:r>
              <a:rPr b="1" lang="en-GB" sz="1600">
                <a:latin typeface="Poppins"/>
                <a:ea typeface="Poppins"/>
                <a:cs typeface="Poppins"/>
                <a:sym typeface="Poppins"/>
              </a:rPr>
              <a:t>Innovation Contest</a:t>
            </a:r>
            <a:endParaRPr b="1" sz="1600">
              <a:latin typeface="Poppins"/>
              <a:ea typeface="Poppins"/>
              <a:cs typeface="Poppins"/>
              <a:sym typeface="Poppins"/>
            </a:endParaRPr>
          </a:p>
          <a:p>
            <a:pPr indent="0" lvl="0" marL="0" rtl="0" algn="l">
              <a:spcBef>
                <a:spcPts val="0"/>
              </a:spcBef>
              <a:spcAft>
                <a:spcPts val="0"/>
              </a:spcAft>
              <a:buNone/>
            </a:pPr>
            <a:r>
              <a:rPr b="1" lang="en-GB" sz="1400">
                <a:solidFill>
                  <a:schemeClr val="dk2"/>
                </a:solidFill>
                <a:latin typeface="Poppins"/>
                <a:ea typeface="Poppins"/>
                <a:cs typeface="Poppins"/>
                <a:sym typeface="Poppins"/>
              </a:rPr>
              <a:t>Category: </a:t>
            </a:r>
            <a:r>
              <a:rPr b="1" lang="en-GB" sz="1400">
                <a:solidFill>
                  <a:schemeClr val="dk2"/>
                </a:solidFill>
                <a:latin typeface="Poppins"/>
                <a:ea typeface="Poppins"/>
                <a:cs typeface="Poppins"/>
                <a:sym typeface="Poppins"/>
              </a:rPr>
              <a:t>Performance &amp; Transformation</a:t>
            </a:r>
            <a:endParaRPr b="1" sz="1400">
              <a:solidFill>
                <a:schemeClr val="dk2"/>
              </a:solidFill>
              <a:latin typeface="Poppins"/>
              <a:ea typeface="Poppins"/>
              <a:cs typeface="Poppins"/>
              <a:sym typeface="Poppins"/>
            </a:endParaRPr>
          </a:p>
          <a:p>
            <a:pPr indent="0" lvl="0" marL="0" rtl="0" algn="l">
              <a:spcBef>
                <a:spcPts val="0"/>
              </a:spcBef>
              <a:spcAft>
                <a:spcPts val="0"/>
              </a:spcAft>
              <a:buNone/>
            </a:pPr>
            <a:r>
              <a:t/>
            </a:r>
            <a:endParaRPr b="1" sz="1400">
              <a:solidFill>
                <a:srgbClr val="B8E18B"/>
              </a:solidFill>
              <a:latin typeface="Poppins"/>
              <a:ea typeface="Poppins"/>
              <a:cs typeface="Poppins"/>
              <a:sym typeface="Poppins"/>
            </a:endParaRPr>
          </a:p>
          <a:p>
            <a:pPr indent="0" lvl="0" marL="0" rtl="0" algn="l">
              <a:spcBef>
                <a:spcPts val="0"/>
              </a:spcBef>
              <a:spcAft>
                <a:spcPts val="0"/>
              </a:spcAft>
              <a:buNone/>
            </a:pPr>
            <a:r>
              <a:rPr b="1" lang="en-GB" sz="1400">
                <a:solidFill>
                  <a:srgbClr val="B8E18B"/>
                </a:solidFill>
                <a:latin typeface="Poppins"/>
                <a:ea typeface="Poppins"/>
                <a:cs typeface="Poppins"/>
                <a:sym typeface="Poppins"/>
              </a:rPr>
              <a:t> </a:t>
            </a:r>
            <a:endParaRPr b="1" sz="1400">
              <a:solidFill>
                <a:srgbClr val="B8E18B"/>
              </a:solidFill>
              <a:latin typeface="Poppins"/>
              <a:ea typeface="Poppins"/>
              <a:cs typeface="Poppins"/>
              <a:sym typeface="Poppins"/>
            </a:endParaRPr>
          </a:p>
        </p:txBody>
      </p:sp>
      <p:sp>
        <p:nvSpPr>
          <p:cNvPr id="331" name="Google Shape;331;p41"/>
          <p:cNvSpPr/>
          <p:nvPr/>
        </p:nvSpPr>
        <p:spPr>
          <a:xfrm>
            <a:off x="317075" y="804175"/>
            <a:ext cx="317100" cy="333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32" name="Google Shape;332;p41"/>
          <p:cNvSpPr txBox="1"/>
          <p:nvPr/>
        </p:nvSpPr>
        <p:spPr>
          <a:xfrm rot="-5400000">
            <a:off x="-656425" y="2262275"/>
            <a:ext cx="2233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Performance &amp; Transformation</a:t>
            </a:r>
            <a:endParaRPr b="1" sz="800">
              <a:solidFill>
                <a:schemeClr val="lt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p:nvPr/>
        </p:nvSpPr>
        <p:spPr>
          <a:xfrm>
            <a:off x="4375475" y="804175"/>
            <a:ext cx="4367400" cy="3339900"/>
          </a:xfrm>
          <a:prstGeom prst="rect">
            <a:avLst/>
          </a:prstGeom>
          <a:solidFill>
            <a:srgbClr val="F9F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38" name="Google Shape;338;p42"/>
          <p:cNvSpPr/>
          <p:nvPr/>
        </p:nvSpPr>
        <p:spPr>
          <a:xfrm>
            <a:off x="634175" y="804175"/>
            <a:ext cx="3741300" cy="3339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Poppins Light"/>
              <a:ea typeface="Poppins Light"/>
              <a:cs typeface="Poppins Light"/>
              <a:sym typeface="Poppins Light"/>
            </a:endParaRPr>
          </a:p>
        </p:txBody>
      </p:sp>
      <p:sp>
        <p:nvSpPr>
          <p:cNvPr id="339" name="Google Shape;339;p42"/>
          <p:cNvSpPr/>
          <p:nvPr/>
        </p:nvSpPr>
        <p:spPr>
          <a:xfrm>
            <a:off x="317075" y="804175"/>
            <a:ext cx="317100" cy="333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40" name="Google Shape;340;p42"/>
          <p:cNvSpPr txBox="1"/>
          <p:nvPr/>
        </p:nvSpPr>
        <p:spPr>
          <a:xfrm rot="-5400000">
            <a:off x="-656425" y="2262275"/>
            <a:ext cx="2233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800">
                <a:solidFill>
                  <a:schemeClr val="lt1"/>
                </a:solidFill>
                <a:latin typeface="Poppins"/>
                <a:ea typeface="Poppins"/>
                <a:cs typeface="Poppins"/>
                <a:sym typeface="Poppins"/>
              </a:rPr>
              <a:t>Performance &amp; Transformation</a:t>
            </a:r>
            <a:endParaRPr b="1" sz="800">
              <a:solidFill>
                <a:schemeClr val="lt1"/>
              </a:solidFill>
              <a:latin typeface="Poppins"/>
              <a:ea typeface="Poppins"/>
              <a:cs typeface="Poppins"/>
              <a:sym typeface="Poppins"/>
            </a:endParaRPr>
          </a:p>
        </p:txBody>
      </p:sp>
      <p:sp>
        <p:nvSpPr>
          <p:cNvPr id="341" name="Google Shape;341;p42"/>
          <p:cNvSpPr txBox="1"/>
          <p:nvPr/>
        </p:nvSpPr>
        <p:spPr>
          <a:xfrm>
            <a:off x="760950" y="858700"/>
            <a:ext cx="1254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chemeClr val="dk2"/>
                </a:solidFill>
                <a:latin typeface="Poppins"/>
                <a:ea typeface="Poppins"/>
                <a:cs typeface="Poppins"/>
                <a:sym typeface="Poppins"/>
              </a:rPr>
              <a:t>Month Day, Year</a:t>
            </a:r>
            <a:endParaRPr b="1" sz="700">
              <a:solidFill>
                <a:schemeClr val="dk2"/>
              </a:solidFill>
              <a:latin typeface="Poppins"/>
              <a:ea typeface="Poppins"/>
              <a:cs typeface="Poppins"/>
              <a:sym typeface="Poppins"/>
            </a:endParaRPr>
          </a:p>
        </p:txBody>
      </p:sp>
      <p:sp>
        <p:nvSpPr>
          <p:cNvPr id="342" name="Google Shape;342;p42"/>
          <p:cNvSpPr txBox="1"/>
          <p:nvPr/>
        </p:nvSpPr>
        <p:spPr>
          <a:xfrm>
            <a:off x="760950" y="1032100"/>
            <a:ext cx="32835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dk1"/>
                </a:solidFill>
                <a:latin typeface="Poppins Medium"/>
                <a:ea typeface="Poppins Medium"/>
                <a:cs typeface="Poppins Medium"/>
                <a:sym typeface="Poppins Medium"/>
              </a:rPr>
              <a:t>AI-Driven Customer Experience Enhancement</a:t>
            </a:r>
            <a:endParaRPr sz="1700">
              <a:solidFill>
                <a:schemeClr val="dk1"/>
              </a:solidFill>
              <a:latin typeface="Poppins Medium"/>
              <a:ea typeface="Poppins Medium"/>
              <a:cs typeface="Poppins Medium"/>
              <a:sym typeface="Poppins Medium"/>
            </a:endParaRPr>
          </a:p>
        </p:txBody>
      </p:sp>
      <p:sp>
        <p:nvSpPr>
          <p:cNvPr id="343" name="Google Shape;343;p42"/>
          <p:cNvSpPr txBox="1"/>
          <p:nvPr/>
        </p:nvSpPr>
        <p:spPr>
          <a:xfrm>
            <a:off x="4572000" y="1151200"/>
            <a:ext cx="3914700" cy="15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Description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I propose the “AI-Driven Customer Experience Enhancement” as a groundbreaking initiative to transform Syensqo's approach to customer service and experience. My idea involves the integration of Artificial Intelligence (AI) technologies, specifically through the implementation of AI chatbots and advanced analytics. The goal of this initiative is to elevate our customer service to new heights by providing personalized, efficient support, significantly improving response times, and collecting valuable data to continuously enhance customer satisfaction and loyalty.</a:t>
            </a:r>
            <a:endParaRPr sz="800">
              <a:solidFill>
                <a:schemeClr val="dk2"/>
              </a:solidFill>
              <a:latin typeface="Poppins Medium"/>
              <a:ea typeface="Poppins Medium"/>
              <a:cs typeface="Poppins Medium"/>
              <a:sym typeface="Poppins Medium"/>
            </a:endParaRPr>
          </a:p>
        </p:txBody>
      </p:sp>
      <p:sp>
        <p:nvSpPr>
          <p:cNvPr id="344" name="Google Shape;344;p42"/>
          <p:cNvSpPr txBox="1"/>
          <p:nvPr/>
        </p:nvSpPr>
        <p:spPr>
          <a:xfrm>
            <a:off x="4572000" y="2734600"/>
            <a:ext cx="34737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Team Members</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John Doe</a:t>
            </a:r>
            <a:endParaRPr sz="800">
              <a:solidFill>
                <a:schemeClr val="dk2"/>
              </a:solidFill>
              <a:latin typeface="Poppins Medium"/>
              <a:ea typeface="Poppins Medium"/>
              <a:cs typeface="Poppins Medium"/>
              <a:sym typeface="Poppins Medium"/>
            </a:endParaRPr>
          </a:p>
        </p:txBody>
      </p:sp>
      <p:sp>
        <p:nvSpPr>
          <p:cNvPr id="345" name="Google Shape;345;p42"/>
          <p:cNvSpPr txBox="1"/>
          <p:nvPr/>
        </p:nvSpPr>
        <p:spPr>
          <a:xfrm>
            <a:off x="4572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Country of initiative</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Japan</a:t>
            </a:r>
            <a:endParaRPr sz="800">
              <a:solidFill>
                <a:schemeClr val="dk2"/>
              </a:solidFill>
              <a:latin typeface="Poppins Medium"/>
              <a:ea typeface="Poppins Medium"/>
              <a:cs typeface="Poppins Medium"/>
              <a:sym typeface="Poppins Medium"/>
            </a:endParaRPr>
          </a:p>
        </p:txBody>
      </p:sp>
      <p:sp>
        <p:nvSpPr>
          <p:cNvPr id="346" name="Google Shape;346;p42"/>
          <p:cNvSpPr txBox="1"/>
          <p:nvPr/>
        </p:nvSpPr>
        <p:spPr>
          <a:xfrm>
            <a:off x="6447000" y="3405800"/>
            <a:ext cx="18750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2"/>
                </a:solidFill>
                <a:latin typeface="Poppins"/>
                <a:ea typeface="Poppins"/>
                <a:cs typeface="Poppins"/>
                <a:sym typeface="Poppins"/>
              </a:rPr>
              <a:t>GBU / Function</a:t>
            </a:r>
            <a:endParaRPr b="1" sz="800">
              <a:solidFill>
                <a:schemeClr val="dk2"/>
              </a:solidFill>
              <a:latin typeface="Poppins"/>
              <a:ea typeface="Poppins"/>
              <a:cs typeface="Poppins"/>
              <a:sym typeface="Poppins"/>
            </a:endParaRPr>
          </a:p>
          <a:p>
            <a:pPr indent="0" lvl="0" marL="0" rtl="0" algn="l">
              <a:spcBef>
                <a:spcPts val="1000"/>
              </a:spcBef>
              <a:spcAft>
                <a:spcPts val="0"/>
              </a:spcAft>
              <a:buNone/>
            </a:pPr>
            <a:r>
              <a:rPr lang="en-GB" sz="800">
                <a:solidFill>
                  <a:schemeClr val="dk2"/>
                </a:solidFill>
                <a:latin typeface="Poppins Medium"/>
                <a:ea typeface="Poppins Medium"/>
                <a:cs typeface="Poppins Medium"/>
                <a:sym typeface="Poppins Medium"/>
              </a:rPr>
              <a:t>INFORMATION TECHNOLOGY</a:t>
            </a:r>
            <a:endParaRPr sz="800">
              <a:solidFill>
                <a:schemeClr val="dk2"/>
              </a:solidFill>
              <a:latin typeface="Poppins Medium"/>
              <a:ea typeface="Poppins Medium"/>
              <a:cs typeface="Poppins Medium"/>
              <a:sym typeface="Poppins Medium"/>
            </a:endParaRPr>
          </a:p>
        </p:txBody>
      </p:sp>
      <p:sp>
        <p:nvSpPr>
          <p:cNvPr id="347" name="Google Shape;347;p42"/>
          <p:cNvSpPr txBox="1"/>
          <p:nvPr>
            <p:ph idx="4294967295" type="ctrTitle"/>
          </p:nvPr>
        </p:nvSpPr>
        <p:spPr>
          <a:xfrm>
            <a:off x="317075" y="197200"/>
            <a:ext cx="8274900" cy="43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600">
                <a:solidFill>
                  <a:schemeClr val="dk2"/>
                </a:solidFill>
                <a:latin typeface="Poppins"/>
                <a:ea typeface="Poppins"/>
                <a:cs typeface="Poppins"/>
                <a:sym typeface="Poppins"/>
              </a:rPr>
              <a:t>Example of “Performance &amp; Transformation” initiative</a:t>
            </a:r>
            <a:endParaRPr b="1" sz="1600">
              <a:solidFill>
                <a:schemeClr val="dk2"/>
              </a:solidFill>
              <a:latin typeface="Poppins"/>
              <a:ea typeface="Poppins"/>
              <a:cs typeface="Poppins"/>
              <a:sym typeface="Poppins"/>
            </a:endParaRPr>
          </a:p>
        </p:txBody>
      </p:sp>
      <p:sp>
        <p:nvSpPr>
          <p:cNvPr id="348" name="Google Shape;348;p42"/>
          <p:cNvSpPr/>
          <p:nvPr/>
        </p:nvSpPr>
        <p:spPr>
          <a:xfrm>
            <a:off x="634175" y="1867000"/>
            <a:ext cx="3741300" cy="22770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pic>
        <p:nvPicPr>
          <p:cNvPr id="349" name="Google Shape;349;p42"/>
          <p:cNvPicPr preferRelativeResize="0"/>
          <p:nvPr/>
        </p:nvPicPr>
        <p:blipFill>
          <a:blip r:embed="rId3">
            <a:alphaModFix/>
          </a:blip>
          <a:stretch>
            <a:fillRect/>
          </a:stretch>
        </p:blipFill>
        <p:spPr>
          <a:xfrm>
            <a:off x="2007163" y="2609963"/>
            <a:ext cx="791075" cy="791075"/>
          </a:xfrm>
          <a:prstGeom prst="rect">
            <a:avLst/>
          </a:prstGeom>
          <a:noFill/>
          <a:ln>
            <a:noFill/>
          </a:ln>
        </p:spPr>
      </p:pic>
      <p:sp>
        <p:nvSpPr>
          <p:cNvPr id="350" name="Google Shape;350;p42"/>
          <p:cNvSpPr/>
          <p:nvPr/>
        </p:nvSpPr>
        <p:spPr>
          <a:xfrm>
            <a:off x="0" y="4414675"/>
            <a:ext cx="9144000" cy="728700"/>
          </a:xfrm>
          <a:prstGeom prst="rect">
            <a:avLst/>
          </a:prstGeom>
          <a:solidFill>
            <a:srgbClr val="F4E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Poppins"/>
                <a:ea typeface="Poppins"/>
                <a:cs typeface="Poppins"/>
                <a:sym typeface="Poppins"/>
              </a:rPr>
              <a:t>Important Notice: </a:t>
            </a:r>
            <a:endParaRPr b="1" sz="1000">
              <a:solidFill>
                <a:schemeClr val="dk2"/>
              </a:solidFill>
              <a:latin typeface="Poppins"/>
              <a:ea typeface="Poppins"/>
              <a:cs typeface="Poppins"/>
              <a:sym typeface="Poppins"/>
            </a:endParaRPr>
          </a:p>
          <a:p>
            <a:pPr indent="0" lvl="0" marL="0" rtl="0" algn="ctr">
              <a:spcBef>
                <a:spcPts val="0"/>
              </a:spcBef>
              <a:spcAft>
                <a:spcPts val="0"/>
              </a:spcAft>
              <a:buNone/>
            </a:pPr>
            <a:r>
              <a:rPr lang="en-GB" sz="1000">
                <a:solidFill>
                  <a:schemeClr val="dk2"/>
                </a:solidFill>
                <a:latin typeface="Poppins"/>
                <a:ea typeface="Poppins"/>
                <a:cs typeface="Poppins"/>
                <a:sym typeface="Poppins"/>
              </a:rPr>
              <a:t>These templates are for preparation only. Official submissions must be made through the platform registration and submission process.</a:t>
            </a:r>
            <a:endParaRPr sz="1000">
              <a:solidFill>
                <a:schemeClr val="dk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YENSQO Theme">
  <a:themeElements>
    <a:clrScheme name="SYENSQO Theme 1">
      <a:dk1>
        <a:srgbClr val="343C47"/>
      </a:dk1>
      <a:lt1>
        <a:srgbClr val="FFFFFF"/>
      </a:lt1>
      <a:dk2>
        <a:srgbClr val="616976"/>
      </a:dk2>
      <a:lt2>
        <a:srgbClr val="FFFFFF"/>
      </a:lt2>
      <a:accent1>
        <a:srgbClr val="FF6541"/>
      </a:accent1>
      <a:accent2>
        <a:srgbClr val="FFA58C"/>
      </a:accent2>
      <a:accent3>
        <a:srgbClr val="FF8665"/>
      </a:accent3>
      <a:accent4>
        <a:srgbClr val="FFC3B3"/>
      </a:accent4>
      <a:accent5>
        <a:srgbClr val="FF9679"/>
      </a:accent5>
      <a:accent6>
        <a:srgbClr val="FFE1D9"/>
      </a:accent6>
      <a:hlink>
        <a:srgbClr val="FF6541"/>
      </a:hlink>
      <a:folHlink>
        <a:srgbClr val="FF65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